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DE256-B6B9-402C-837B-0BCFD7D2D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04C93-BFFC-4185-A415-85D299AF1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AD933-ADA9-4E78-A0F7-D08E7A688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E4343E-AA9B-47C5-A187-FC20A18F4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55E032-5357-4E84-AE81-AD13DE2E3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07D533-5347-4936-B2DD-83225E713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AC063E-1D88-47C1-8281-4FF6B9FE6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A1A68-7715-4217-B770-9DF294021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91A63-1DC0-4A46-8B23-E13BBE8CE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F64B1-4BC5-4F36-9CDC-D6B150EB1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9491D-DFDD-4323-ACDB-F2231969A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21014110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儿童文学的基本原理\n## 1.儿童文学的定义与分类\n### 1.1儿童文学的定义及其特点\n### 1.2儿童文学的分类及其多样性\n### 1.3儿童文学与成人文学的区别\n## 2.儿童文学的发展历史\n### 2.1儿童文学的起源及其背景\n### 2.2儿童文学在不同历史时期的发展\n### 2.3儿童文学在现代社会的地位\n## 3.儿童文学的教育价值\n### 3.1儿童文学对儿童成长的影响\n### 3.2儿童文学在道德教育中的作用\n### 3.3儿童文学在审美教育中的价值\n## 4.儿童文学的创意与表现手法\n### 4.1儿童文学的创意及其独特性\n### 4.2儿童文学的表现手法及其多样性\n### 4.3儿童文学在不同文体中的表现\n## 5.儿童文学的阅读与欣赏\n### 5.1儿童文学的阅读指导及其重要性\n### 5.2儿童文学的欣赏方法及其技巧\n### 5.3儿童文学的阅读推广及其策略\n## 6.儿童文学的创作与批评\n### 6.1儿童文学的创作及其要求\n### 6.2儿童文学的批评及其标准\n### 6.3儿童文学的创作与批评的未来展望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儿童文学的基本原理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儿童文学的定义与分类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为主要读者对象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符合儿童的心理、生理和认知特点</a:t>
                </a:r>
                <a:endParaRPr/>
              </a:p>
            </p:txBody>
          </p:sp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儿童文学是专为儿童创作的文学作品</a:t>
                </a:r>
                <a:endParaRPr/>
              </a:p>
            </p:txBody>
          </p:sp>
        </p:grpSp>
        <p:grpSp>
          <p:nvGrpSpPr>
            <p:cNvPr id="22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通过有趣的故事和形象来传达教育意义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培养儿童的阅读兴趣和审美能力</a:t>
                </a:r>
                <a:endParaRPr/>
              </a:p>
            </p:txBody>
          </p:sp>
          <p:sp>
            <p:nvSpPr>
              <p:cNvPr id="22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儿童文学具有寓教于乐的特点</a:t>
                </a:r>
                <a:endParaRPr/>
              </a:p>
            </p:txBody>
          </p:sp>
        </p:grpSp>
        <p:grpSp>
          <p:nvGrpSpPr>
            <p:cNvPr id="23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可以涵盖各种题材和形式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能够反映不同文化和时代背景下的儿童生活</a:t>
                </a:r>
                <a:endParaRPr/>
              </a:p>
            </p:txBody>
          </p:sp>
          <p:sp>
            <p:nvSpPr>
              <p:cNvPr id="23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儿童文学具有多样性和开放性</a:t>
                </a:r>
                <a:endParaRPr/>
              </a:p>
            </p:txBody>
          </p:sp>
        </p:grpSp>
      </p:grpSp>
      <p:pic>
        <p:nvPicPr>
          <p:cNvPr id="23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儿童文学的定义及其特点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儿童文学的分类及其多样性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按题材分类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童话：讲述神奇、奇幻的故事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故事：以真实事件为基础，讲述历史或现实生活的故事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诗歌：用诗歌的形式表达儿童的情感和思想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科普：介绍科学知识和原理，培养儿童的科学素养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按形式分类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绘本：以图为主，文字为辅的图书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连环画：以连续的图画和文字讲述故事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戏剧：通过角色扮演和对话表现故事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电影和动画片：以视觉和听觉的方式呈现故事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受众对象不同</a:t>
                </a:r>
                <a:endParaRPr/>
              </a:p>
            </p:txBody>
          </p:sp>
          <p:sp>
            <p:nvSpPr>
              <p:cNvPr id="25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儿童文学针对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读者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成人文学针对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读者</a:t>
                </a:r>
                <a:endParaRPr/>
              </a:p>
            </p:txBody>
          </p:sp>
        </p:grpSp>
        <p:grpSp>
          <p:nvGrpSpPr>
            <p:cNvPr id="25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语言和表达方式不同</a:t>
                </a:r>
                <a:endParaRPr/>
              </a:p>
            </p:txBody>
          </p:sp>
          <p:sp>
            <p:nvSpPr>
              <p:cNvPr id="25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儿童文学语言简洁、生动，易于理解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成人文学语言复杂、深刻，注重内涵</a:t>
                </a:r>
                <a:endParaRPr/>
              </a:p>
            </p:txBody>
          </p:sp>
        </p:grpSp>
        <p:grpSp>
          <p:nvGrpSpPr>
            <p:cNvPr id="26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主题和思想内容不同</a:t>
                </a:r>
                <a:endParaRPr/>
              </a:p>
            </p:txBody>
          </p:sp>
          <p:sp>
            <p:nvSpPr>
              <p:cNvPr id="26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儿童文学以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友谊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勇敢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等为主题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成人文学涉及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爱情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等主题</a:t>
                </a:r>
                <a:endParaRPr/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儿童文学与成人文学的区别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儿童文学的发展历史</a:t>
            </a:r>
            <a:endParaRPr/>
          </a:p>
        </p:txBody>
      </p:sp>
      <p:sp>
        <p:nvSpPr>
          <p:cNvPr id="26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儿童文学起源于古代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古希腊、古罗马时期的寓言、神话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古代中国的童谣、童话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儿童文学的发展受到社会和文化的影响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文艺复兴时期，儿童文学开始独立发展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工业革命时期，儿童文学开始普及</a:t>
                </a:r>
                <a:endParaRPr/>
              </a:p>
            </p:txBody>
          </p:sp>
          <p:pic>
            <p:nvPicPr>
              <p:cNvPr id="27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儿童文学的兴起与教育和儿童观念的变革有关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教育观念的变革，重视儿童的培养和教育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儿童观念的变革，尊重儿童的权益和地位</a:t>
                </a:r>
                <a:endParaRPr/>
              </a:p>
            </p:txBody>
          </p:sp>
          <p:pic>
            <p:nvPicPr>
              <p:cNvPr id="28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儿童文学的起源及其背景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18世纪至19世纪：儿童文学的兴起</a:t>
                </a:r>
                <a:endParaRPr/>
              </a:p>
            </p:txBody>
          </p:sp>
          <p:sp>
            <p:nvSpPr>
              <p:cNvPr id="28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英国的道德寓言和法国的浪漫童话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德国的格林童话和安徒生的童话</a:t>
                </a:r>
                <a:endParaRPr/>
              </a:p>
            </p:txBody>
          </p:sp>
        </p:grpSp>
        <p:grpSp>
          <p:nvGrpSpPr>
            <p:cNvPr id="29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20世纪初至20世纪中期：儿童文学的繁荣</a:t>
                </a:r>
                <a:endParaRPr/>
              </a:p>
            </p:txBody>
          </p:sp>
          <p:sp>
            <p:nvSpPr>
              <p:cNvPr id="29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美国的迪士尼动画和儿童图书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苏联的社会主义儿童文学</a:t>
                </a:r>
                <a:endParaRPr/>
              </a:p>
            </p:txBody>
          </p:sp>
        </p:grpSp>
        <p:grpSp>
          <p:nvGrpSpPr>
            <p:cNvPr id="29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20世纪后期至今：儿童文学的多元化</a:t>
                </a:r>
                <a:endParaRPr/>
              </a:p>
            </p:txBody>
          </p:sp>
          <p:sp>
            <p:nvSpPr>
              <p:cNvPr id="2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儿童文学的题材和形式不断丰富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儿童文学的国际交流和合作日益加强</a:t>
                </a:r>
                <a:endParaRPr/>
              </a:p>
            </p:txBody>
          </p:sp>
        </p:grpSp>
      </p:grpSp>
      <p:pic>
        <p:nvPicPr>
          <p:cNvPr id="29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儿童文学在不同历史时期的发展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0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儿童文学在现代社会具有重要价值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培养儿童的阅读兴趣和审美能力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培养儿童的道德观念和情感世界</a:t>
                </a:r>
                <a:endParaRPr/>
              </a:p>
            </p:txBody>
          </p:sp>
          <p:sp>
            <p:nvSpPr>
              <p:cNvPr id="30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儿童文学在现代社会具有影响力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儿童文学作品被改编成电影、电视剧和动画片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儿童文学作品成为儿童教育的重要内容</a:t>
                </a:r>
                <a:endParaRPr/>
              </a:p>
            </p:txBody>
          </p:sp>
          <p:sp>
            <p:nvSpPr>
              <p:cNvPr id="31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儿童文学在现代社会面临挑战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如何适应现代社会的发展，满足儿童的需求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如何保持儿童文学的独立性和多样性</a:t>
                </a:r>
                <a:endParaRPr/>
              </a:p>
            </p:txBody>
          </p:sp>
          <p:sp>
            <p:nvSpPr>
              <p:cNvPr id="31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儿童文学在现代社会的地位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儿童文学的教育价值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儿童文学能够培养儿童的想象力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通过生动的故事和形象，激发儿童的想象力和创造力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通过童话和幻想作品，帮助儿童建立对世界的认知和理解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儿童文学能够塑造儿童的品格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通过道德故事和寓言，培养儿童的道德观念和价值观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通过成长主题的作品，帮助儿童认识自我，树立自信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儿童文学能够培养儿童的情感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通过诗歌和故事，抒发儿童的情感，培养儿童的审美能力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通过作品中的角色和情节，帮助儿童理解和体验人际关系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儿童文学对儿童成长的影响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儿童文学能够传达道德观念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通过寓言和故事，传达正义、勇敢、诚实等道德观念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通过作品中的角色和情节，帮助儿童理解和实践道德行为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儿童文学能够培养儿童的道德判断能力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通过作品中的冲突和解决，培养儿童的分析问题和解决问题的能力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通过作品中的角色和情节，帮助儿童理解不同价值观的冲突和融合</a:t>
                </a:r>
                <a:endParaRPr/>
              </a:p>
            </p:txBody>
          </p:sp>
          <p:pic>
            <p:nvPicPr>
              <p:cNvPr id="3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儿童文学能够激发儿童的道德情感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通过作品中的情感表达，激发儿童的同情心和同理心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通过作品中的角色和情节，帮助儿童体验和表达道德情感</a:t>
                </a:r>
                <a:endParaRPr/>
              </a:p>
            </p:txBody>
          </p:sp>
          <p:pic>
            <p:nvPicPr>
              <p:cNvPr id="4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儿童文学在道德教育中的作用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儿童文学能够培养儿童的审美能力</a:t>
                </a:r>
                <a:endParaRPr/>
              </a:p>
            </p:txBody>
          </p:sp>
          <p:sp>
            <p:nvSpPr>
              <p:cNvPr id="4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通过优美的诗歌和故事，培养儿童的审美感受力和创造力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通过作品中的形象和色彩，帮助儿童体验和欣赏美</a:t>
                </a:r>
                <a:endParaRPr/>
              </a:p>
            </p:txBody>
          </p:sp>
        </p:grpSp>
        <p:grpSp>
          <p:nvGrpSpPr>
            <p:cNvPr id="5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儿童文学能够塑造儿童的审美观念</a:t>
                </a:r>
                <a:endParaRPr/>
              </a:p>
            </p:txBody>
          </p:sp>
          <p:sp>
            <p:nvSpPr>
              <p:cNvPr id="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通过作品中的主题和风格，培养儿童的审美趣味和价值观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通过作品中的角色和情节，帮助儿童理解和体验美的价值</a:t>
                </a:r>
                <a:endParaRPr/>
              </a:p>
            </p:txBody>
          </p:sp>
        </p:grpSp>
        <p:grpSp>
          <p:nvGrpSpPr>
            <p:cNvPr id="5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儿童文学能够丰富儿童的精神世界</a:t>
                </a:r>
                <a:endParaRPr/>
              </a:p>
            </p:txBody>
          </p:sp>
          <p:sp>
            <p:nvSpPr>
              <p:cNvPr id="5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通过作品中的想象力和创造力，丰富儿童的精神世界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通过作品中的情感和审美，帮助儿童体验和表达内心世界</a:t>
                </a:r>
                <a:endParaRPr/>
              </a:p>
            </p:txBody>
          </p: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儿童文学在审美教育中的价值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https://d.book118.com/275210141102011113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儿童文学的基本原理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2024-09-19T22:35:09.785</cp:lastPrinted>
  <dcterms:created xsi:type="dcterms:W3CDTF">2024-09-19T14:35:09Z</dcterms:created>
  <dcterms:modified xsi:type="dcterms:W3CDTF">2024-09-19T14:35:11Z</dcterms:modified>
</cp:coreProperties>
</file>