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F0BBA-AF60-4664-87A0-21C2FD596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10233-4EE6-4A33-B965-55731FFA2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B75B6-4348-4524-BF0F-E7920EEC0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42AF8-630B-4BD0-A097-7F123BB05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A8BF17-7EDE-43F4-AB6D-E68173305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C1C33E-3392-400B-99EB-F5E76A879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7C4814-CFDE-4D64-AE05-3EDEE8F21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1DA62-7E8D-4F75-A389-E867CCB12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434D70-91F9-4827-8211-A6DF9063A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4BDB5-1E0D-4F48-B138-40B752315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8A728-C2B1-4FD4-B37D-E3A1E1721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211030244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财务审批权限管理制度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审批权限的具体规定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审批权限的管理与监督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优化建议与展望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593" r="759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确保公司财务活动的合法性和规范性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防止财务风险和舞弊行为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提高公司财务管理效率和透明度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指公司内部各级员工在财务事项上所拥有的决策权力和审批权力。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财务审批权限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指公司内部财务事项审批的步骤和程序，包括申请、审核、批准等环节。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财务审批流程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指公司内部关于财务管理和控制的规章制度，包括财务审批权限管理制度、会计核算制度、内部审计制度等。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根据审批事项的重要程度，设置不同层级的审批权限，确保关键事项得到足够的关注和审批。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在保证审批质量的前提下，尽量简化审批流程，提高审批效率。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制衡原则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对审批权限进行合理划分，避免权力过于集中，确保各层级之间的相互制约和监督。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审批权限设置原则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审批流程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申请与提交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申请人需按照规定的格式和要求，向财务部门提交审批事项及相关资料。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复审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对于需要进一步审核的事项，财务部门可安排复审环节，确保审批事项的准确性和合规性。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初审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财务部门对提交的资料进行初步审核，判断是否符合审批要求。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终审与决策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根据审批权限的设置，最终由相关负责人进行审批决策。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https://d.book118.com/275211030244011123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2024-09-27T16:06:31.435</cp:lastPrinted>
  <dcterms:created xsi:type="dcterms:W3CDTF">2024-09-27T08:06:31Z</dcterms:created>
  <dcterms:modified xsi:type="dcterms:W3CDTF">2024-09-27T08:06:33Z</dcterms:modified>
</cp:coreProperties>
</file>