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CF9F2-1194-4107-BF0B-0C37AD725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BA680-0100-40FA-9115-D91B01F2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A8478-30F8-4B27-B18E-96113D9CC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0442C-9222-45F3-B5F4-15E8E2851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67AB9-24AC-417D-8BBF-B79168DF8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93FE8-477F-4298-89F0-7C35E9F57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8AD6EC-4AAB-4B21-A897-C7B3E4FB9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8875F-528E-4C0D-A21F-A11424BB5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C9273-245C-44D2-9B95-AA7B159D3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889AE-8565-4228-820E-D8C1111DB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44936-F577-4463-A27E-B0937595B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11221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食品安全知识与消费者的选择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食品中常见有害物质及来源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消费者如何识别安全食品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消费者在购买过程中的权益保障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企业在保障食品安全方面的责任与措施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政府监管部门在保障食品安全方面的作用与职责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食品安全包括食品数量安全、食品质量安全、食品卫生安全等方面。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食品安全是“食物中有毒、有害物质对人体健康影响的公共卫生问题”。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7532" b="753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613" r="361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601" b="660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食品安全指食品无毒、无害，符合应当有的营养要求，对人体健康不造成任何急性、亚急性或者慢性危害。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国际食品安全形势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全球化背景下，食品安全问题已超越国界，成为各国共同面临的挑战。国际社会通过加强合作、制定国际标准等方式共同应对食品安全问题。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国内食品安全形势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我国政府高度重视食品安全，通过完善法律法规、加强监管力度等措施不断提升食品安全水平。但仍存在一些问题，如食品添加剂滥用、农药残留超标等。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国内外食品安全形势分析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" b="5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消费者关注焦点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消费者在购买食品时，主要关注食品的卫生状况、营养成分、生产日期和保质期等信息。同时，对于食品添加剂、农药残留等潜在风险也保持高度警惕。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消费者希望购买到安全、健康、营养的食品，对食品的来源和加工过程有知情权。此外，消费者还期望政府和企业能够加强监管，确保食品市场的公平和透明。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消费者关注焦点与需求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食品中常见有害物质及来源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如沙门氏菌、大肠杆菌等，主要来源于不洁的水源、土壤、动物粪便以及食品加工过程中的交叉污染。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如诺如病毒、轮状病毒等，主要通过污染的食品和水源传播。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如黄曲霉、赭曲霉等，其产生的毒素可导致食品中毒，主要来源于谷物、坚果等食品的霉变。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微生物污染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17" r="172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32" r="151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492" r="114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486" r="1148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化学性污染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长期过量使用农药导致农产品中农药残留超标，对人体健康产生危害。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动物养殖过程中使用兽药，残留在动物性食品中，对人体产生危害。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如铅、汞、砷等，主要来源于工业废水、废气排放以及农药、化肥的使用。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如防腐剂、色素、香精等，不合理使用或超标使用会对人体健康产生不良影响。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农药残留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兽药残留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重金属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125" r="9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其他物理性污染物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如玻璃碎片、塑料残渣等，可能来源于食品加工设备破损或包装材料不合格。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如沙石、泥土、金属屑等，主要来源于食品原料的采集、加工和运输过程中。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如放射性核素，主要来源于核事故或核废料的不当处理，通过食物链进入人体。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物理性污染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消费者如何识别安全食品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购买渠道选择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正规超市和农贸市场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优先选择在大型、知名度高的超市或农贸市场购买食品，这些地方有较为严格的食品质量监管和检验制度。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官方认证的电商平台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在官方认证的电商平台上购买食品，注意选择信誉良好的商家和口碑较好的品牌。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避免非正规渠道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尽量避免在街边摊贩、无证经营的小店等非正规渠道购买食品，以减少食品安全风险。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关注食品配料表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仔细查看食品配料表，了解食品的主要成分和添加剂使用情况，避免购买到含有不健康或有害成分的食品。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注意营养标签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查看营养标签，了解食品的营养成分和含量，有助于选择符合自身健康需求的食品。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查看生产日期和保质期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购买食品时，务必查看包装上的生产日期和保质期，确保食品在保质期内。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4704" r="470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包装标签识别技巧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https://d.book118.com/275211221132011104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2024-09-14T03:54:50.776</cp:lastPrinted>
  <dcterms:created xsi:type="dcterms:W3CDTF">2024-09-13T19:54:50Z</dcterms:created>
  <dcterms:modified xsi:type="dcterms:W3CDTF">2024-09-13T19:54:52Z</dcterms:modified>
</cp:coreProperties>
</file>