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C32A4-373A-48D4-BF73-44D28204B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4765D-12B0-4065-B307-88952F9BC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D205B-2D4F-4CF1-A0CE-80ACEBE5B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B92D0A-2E77-4597-91AF-B4136404F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A49015-B2BA-4781-A88F-3DDE49B27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44920F-4CE9-4700-91C4-B9092C46B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6897D0-1661-4135-AC49-ECB55D32B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FA5B5B-7092-4C1F-8A73-203ADEFBC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DF8067-B14D-4DE5-8CC6-D3A7AA011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2D5A2-C785-4490-A77D-966710AC3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98FA4F-343C-45C2-B453-AE6340875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2122433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煤矿安全风险辨识评估技术专项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煤矿安全风险概述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风险辨识方法与技术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风险评估流程与实施步骤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煤矿常见安全风险及防范措施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辨识评估结果应用与持续改进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煤矿安全风险概述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833" r="9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风险是指在特定环境下，某种损失或损害事件发生的可能性及其后果的组合。在煤矿行业中，风险主要指可能导致人员伤亡、财产损失或环境破坏的各种不安全因素。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根据煤矿生产特点和风险因素性质，煤矿安全风险可分为瓦斯风险、水害风险、火灾风险、顶板风险、机电风险、运输风险等。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煤矿行业具有地质条件复杂、作业环境恶劣、生产工艺复杂等特点，这些特点决定了煤矿生产过程中存在诸多不安全因素。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煤矿行业面临的主要风险包括瓦斯爆炸、水害事故、火灾事故、顶板冒落事故等。这些事故往往具有突发性、严重性和难以预测性，给煤矿安全生产带来极大挑战。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375" r="21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煤矿行业特点与风险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通过对煤矿安全风险进行辨识和评估，可以及时发现和消除各种不安全因素，降低事故发生概率，保障煤矿安全生产。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提高安全管理水平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辨识评估过程有助于企业全面了解自身安全状况，发现安全管理漏洞和薄弱环节，进而采取针对性措施加以改进，提高安全管理水平。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煤矿安全风险辨识评估是推动煤矿行业可持续发展的重要手段。通过降低事故发生率、减少资源浪费和环境污染，有利于实现煤矿行业的经济效益、社会效益和环境效益相统一。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辨识评估重要性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风险辨识方法与技术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深入煤矿现场，对煤矿的开采环境、设备设施、作业过程等进行全面细致的调查和观察。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实地调查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重点对煤矿的瓦斯、水害、火灾、顶板、机电运输等主要灾害进行隐患排查。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收集煤矿的地质资料、生产数据、安全监测数据等，为风险辨识提供基础资料。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292" r="9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对收集到的问卷进行统计分析，找出煤矿存在的安全风险和问题。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设计问卷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针对煤矿的安全生产特点，设计科学合理的问卷，涵盖煤矿的各个方面。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发放问卷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将问卷发放给煤矿的管理人员、技术人员、操作人员等，广泛收集他们的意见和建议。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问卷调查法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438" r="14438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选择专家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选择具有丰富经验和专业知识的煤矿安全专家进行评估。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专家深入煤矿现场，对煤矿的安全生产状况进行评估，提出存在的问题和隐患。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制定措施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针对评估结果，专家制定相应的安全措施和解决方案，帮助煤矿降低安全风险。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专家评估法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其他辅助方法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制定煤矿安全检查表，对煤矿的各项安全指标进行检查和评估。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事件树分析法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通过事件树分析法分析煤矿可能发生的事故场景和后果，制定相应的应急预案和措施。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利用故障树分析法对煤矿的安全风险进行定性和定量分析，找出导致事故的根本原因。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危险与可操作性分析法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对煤矿的生产过程和操作进行危险与可操作性分析，发现潜在的安全风险和隐患。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风险评估流程与实施步骤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明确要对煤矿的哪些具体方面或环节进行安全风险辨识评估。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确定评估对象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根据煤矿的实际情况和评估需求，合理界定评估的地理范围、时间范围和技术范围。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界定评估范围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确定通过风险评估要达到的目的和效果，如降低事故发生率、提高安全生产水平等。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明确评估目标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明确评估目标与范围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安全设施资料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收集煤矿的安全设施设计、施工图纸、验收报告等资料，了解安全设施的配置和运行情况。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法律法规和标准规范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收集与煤矿安全相关的法律法规、标准规范等政策文件，了解相关要求和标准。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事故案例资料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收集国内外类似煤矿的事故案例资料，分析事故原因和教训，为风险评估提供参考。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煤矿基础资料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收集煤矿的地质、水文、气象等基础资料，了解煤矿的自然条件和开采环境。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收集相关资料和信息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风险辨识指标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根据煤矿的实际情况和评估需求，建立风险辨识指标体系，包括人、机、环、管等方面的指标。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选择适合的风险评估方法，如安全检查表法、预先危险性分析法、故障树分析法等。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根据法律法规、标准规范等要求，结合煤矿的实际情况，制定具体的评估标准和评分标准。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建立评估指标体系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https://d.book118.com/275212243304011103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2024-09-13T07:09:18.219</cp:lastPrinted>
  <dcterms:created xsi:type="dcterms:W3CDTF">2024-09-12T23:09:18Z</dcterms:created>
  <dcterms:modified xsi:type="dcterms:W3CDTF">2024-09-12T23:09:20Z</dcterms:modified>
</cp:coreProperties>
</file>