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72A573-4FD3-48D8-8C42-DC6BEE5A03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6D88C1-0621-4842-823D-3CAAE98402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0DB2F5-F623-4280-ADA9-23A440FFC0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0EBE0F-592F-46CE-9D8A-7297E0FCB0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3E2225-5E80-4810-A4E2-31D859C0F0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2C018C-D90A-4AA0-B01D-CE2272B35B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C7EC31-CF45-426F-87FE-E9EB65A5DC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42C927-E1DC-43C1-A092-34F6CA73A7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556143-C064-480C-8B6B-EC6568D46A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5F3919-BB1D-49B8-A067-0B3AED4584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80AAC7-6BA1-4914-866A-88DA893DE3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21234032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2024-01-28</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化学品管理中的供应链安全和可追溯性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化学品管理概述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供应链安全在化学品管理中作用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可追溯性在化学品管理中应用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政策法规与标准要求</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技术手段在化学品管理中应用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案例分析与实践经验分享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化学品管理概述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化学品定义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化学品分类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化学品定义与分类</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化学品是指任何在自然界中不存在或不能通过简单的生物过程得到的、具有一定化学组成和性质的物质。</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根据化学品的性质、用途和危险性等因素，可将其分为不同的类别，如易燃、易爆、有毒、有害、腐蚀性等。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359" b="23359"/>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保护人类健康和环境</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促进可持续发展</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维护社会稳定</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通过对化学品的严格管理，可以减少或避免其对人类健康和环境造成的危害。</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化学品是现代工业的基础，其安全管理对于保障工业生产的顺利进行和推动可持续发展具有重要意义。</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化学品事故往往会造成严重的人员伤亡和财产损失，加强化学品管理有助于维护社会稳定和公共安全。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化学品管理重要性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3342" r="13342"/>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国内管理现状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我国已经建立了较为完善的化学品管理体系，包括法律法规、标准规范、监管机制等方面。但仍存在一些问题，如部分企业安全意识不强、监管力量不足等。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国外管理现状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发达国家在化学品管理方面起步较早，已经形成了较为成熟的管理体系。例如，欧盟实施了REACH法规，对化学品的生产、进口和使用进行了严格的管理和限制。</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未来，随着科技的进步和环保意识的提高，化学品管理将更加注重预防性措施和智能化技术的应用。同时，国际合作与交流也将成为推动全球化学品管理发展的重要力量。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国内外管理现状及趋势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供应链安全在化学品管理中作用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5" r="214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指在整个供应链过程中，确保化学品从生产到最终使用环节的安全性、稳定性和可靠性。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防止化学品在运输、储存、使用等过程中发生泄漏、污染、变质等安全事故，保障人员健康和环境安全。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供应链安全概念及意义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供应链安全意义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供应链安全定义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化学品供应链安全风险分析</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化学品在运输过程中可能因交通事故、包装破损等原因导致泄漏、污染等风险。</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不当的储存条件可能导致化学品变质、自燃、爆炸等危险情况。</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使用不当或误用化学品可能引发人员伤害、环境污染等严重后果。</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运输风险</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储存风险</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使用风险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加强法规监管</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推行安全标准</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强化信息追溯</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加强应急管理</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提升供应链安全策略与措施</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利用信息技术手段，建立化学品供应链追溯系统，实现化学品来源可查、去向可追、责任可究。</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建立化学品安全标准体系，对化学品进行分类管理，提高供应链整体安全水平。</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制定和完善化学品管理法规，明确供应链各环节责任，加大违法违规行为处罚力度。</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完善化学品应急预案和救援体系，提高应对突发事件的快速响应和有效处置能力。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可追溯性在化学品管理中应用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唯一标识</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数据记录</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信息系统</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可追溯性定义及实现方式</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可追溯性指通过记录的标识追溯某个实体的历史、应用情况或所处位置的能力。</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为化学品分配唯一标识，如批次号、条形码或RFID标签。</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在化学品生产、运输、储存和使用的各个环节记录关键数据。</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建立信息系统，实现数据的实时更新和共享，确保信息的准确性和完整性。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58" r="545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7292" r="729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原料采购</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生产过程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成品检验</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批次管理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化学品生产环节可追溯性实施</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记录原料来源、质量证明和检验报告等信息。</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对成品进行质量检验，记录检验结果和合格证明等信息。</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详细记录生产过程中的关键参数、操作人员和设备等信息。</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对生产的化学品进行批次管理，确保同一批次产品质量的稳定性和可追溯性。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https://d.book118.com/275212340321011111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2024-09-17T21:00:49.508</cp:lastPrinted>
  <dcterms:created xsi:type="dcterms:W3CDTF">2024-09-17T13:00:49Z</dcterms:created>
  <dcterms:modified xsi:type="dcterms:W3CDTF">2024-09-17T13:00:51Z</dcterms:modified>
</cp:coreProperties>
</file>