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338C8FD-A6D6-4CA8-8EB9-014C32DC2D8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6C5E1-FF34-40D4-A8EE-7A60C2FA8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1C306-E6A5-4226-8545-572391544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CDAC1-245D-462D-A781-1E0EEF9A5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60A172-EF38-4B9D-927B-113D5E29C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E9C7B8-59A1-48DF-9DBA-456006AC2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031F7E-7608-4411-8514-850B971DA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4B96D1-2198-4B5D-82FB-1A4A1680E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73E1F-0AD5-4D2B-80CA-12840F6FE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4DA34-8121-45EE-94B2-77112ECF3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112D0-59AD-43C5-9C3C-E240063A5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DAD3C-1D59-4B83-8314-B1AA2FA0B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D3FAE7E-2809-48E3-9BB3-6999D1153A0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E71B05C-4AC7-4EFD-BDD3-B19164F8CB2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213331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企业风险管理的风险溯源与交流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风险溯源与风险管理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风险信息系统建设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风险报告与决策支持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风险沟通与危机应对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企业风险管理概述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企业风险管理概念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企业风险管理是指企业为了实现目标而识别、评估和应对各种风险的过程。风险可能涉及财务、战略、运营、合规等方面。企业风险管理可以帮助企业在不确定的环境中做出合理决策，降低风险，提高绩效。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减少损失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预见未来风险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应对市场竞争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降低合规风险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应对法规变化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保障企业运转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抵御自然灾害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企业风险管理的组成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识别潜在风险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风险识别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评估风险影响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采取应对措施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持续跟踪风险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企业风险管理的风险源头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企业风险源自内部和外部环境。内部风险源包括管理层失误、员工不当行为等；外部风险源包括市场变化、政策法规变化等。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企业风险管理的风险源头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管理层失误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内部风险源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员工不当行为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内部风险源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外部风险源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政策法规变化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外部风险源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风险溯源与风险管理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风险溯源方法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风险溯源是指通过追溯风险的来源、发展过程，找出风险根源。常用方法包括树状图法、因果分析法、事件树法等。通过风险溯源，企业可以更好地理解风险的本质，采取有针对性的措施。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风险溯源的益处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降低风险事件的频率和影响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预防风险再次发生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提高组织的应变能力和学习能力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改善内部管理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风险管理与风险溯源的关系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降低风险对目标实现的影响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风险管理的重要工具之一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风险溯源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风险共享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通过保险、联合应对等方式将部分风险转移给其他组织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降低自身的风险承担压力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风险交流与共享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企业内部各部门之间分享风险信息和经验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有利于更全面地认识风险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溯源与风险管理密切相关，通过深入的风险溯源可以更好地制定有效的风险管理策略，提升企业的可持续发展能力。风险交流与共享也是企业风险管理中不可或缺的重要环节，通过有效的风险交流和共享，企业可以减少风险带来的负面影响，提升整体风险管理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风险信息系统建设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风险信息系统的作用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风险信息系统是企业用于管理、监控和评估风险的信息化工具，可以帮助企业更有效地进行风险管理和决策。风险信息系统可以整合各部门和各级别的风险信息，提供实时的监控和分析，为风险管理提供支持。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风险信息系统的建设要点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风险信息系统的建设应充分考虑企业的实际需求和风险管理的特点，确保系统的灵活性和可靠性。建设过程中需要重点关注数据的准确性和完整性，以及系统的安全性和稳定性。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风险信息系统的应用案例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展示风险信息系统在企业风险管理中的应用和效果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不同行业、不同规模的企业都可以通过建设风险信息系统提升风险管理水平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跨行业应用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风险信息系统的发展趋势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随着大数据、人工智能等技术的发展，风险信息系统也在不断创新和升级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技术升级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未来的风险信息系统可能会更加智能化、自动化，为企业风险管理提供更强大的支持和保障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风险信息系统的发展趋势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基于数据分析的风险信息系统将成为未来发展的重要趋势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数据驱动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随着系统智能化，安全性将成为发展过程中需要重点关注的问题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https://d.book118.com/275213331013011130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企业风险管理的风险溯源与交流</vt:lpstr>
      <vt:lpstr>目录</vt:lpstr>
      <vt:lpstr>第一章 企业风险管理概述</vt:lpstr>
      <vt:lpstr> </vt:lpstr>
      <vt:lpstr>企业风险管理的重要性</vt:lpstr>
      <vt:lpstr>企业风险管理的组成</vt:lpstr>
      <vt:lpstr> </vt:lpstr>
      <vt:lpstr>企业风险管理的风险源头</vt:lpstr>
      <vt:lpstr>第2章 风险溯源与风险管理</vt:lpstr>
      <vt:lpstr> </vt:lpstr>
      <vt:lpstr>风险溯源的益处</vt:lpstr>
      <vt:lpstr>风险管理与风险溯源的关系</vt:lpstr>
      <vt:lpstr>风险交流与共享</vt:lpstr>
      <vt:lpstr>结语</vt:lpstr>
      <vt:lpstr>第3章 风险信息系统建设</vt:lpstr>
      <vt:lpstr>风险信息系统的作用</vt:lpstr>
      <vt:lpstr> </vt:lpstr>
      <vt:lpstr>风险信息系统的应用案例</vt:lpstr>
      <vt:lpstr>风险信息系统的发展趋势</vt:lpstr>
      <vt:lpstr>风险信息系统的发展趋势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2024-09-29T14:19:29.960</cp:lastPrinted>
  <dcterms:created xsi:type="dcterms:W3CDTF">2024-09-29T06:19:29Z</dcterms:created>
  <dcterms:modified xsi:type="dcterms:W3CDTF">2024-09-29T06:19:31Z</dcterms:modified>
</cp:coreProperties>
</file>