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CE8B62C-67A7-4ABF-8164-F758718EA37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0F826-D46E-4E11-BA1A-252D67D67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C70F6-A94B-4D9C-9FB6-9895BA7F1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60CEC-DE5D-4AEB-B1FB-606FE30BB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844B4E-0C13-4F72-9C35-E45C2EA4C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2F1EF0-6773-47D3-A5D3-746CDF429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2E8B6F-32DB-4155-95F4-0A6208C92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71EA9F-7677-4B80-951C-E1BA04717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1607F4-12E2-44AB-B8CB-AD83DC753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62A951-6DAD-483E-B84B-5ADCBEF26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F06FB-4107-4CA1-8F33-ADE28CFD9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3BF37-4BEA-4ADC-A616-27A02A640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1FC6BE3-EA84-4BB1-8D6C-D7F6BC215BC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DB1A96F-202D-43EA-A3A1-F47FC108DA2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22010311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智慧城市的食品安全追溯体系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智慧城市的食品安全追溯体系简介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食品安全追溯体系的关键技术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食品安全追溯体系的建设与实践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智慧城市食品安全追溯体系的应用案例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智慧城市食品安全追溯体系的可持续发展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智慧城市的食品安全追溯体系简介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https://d.book118.com/275220103114011124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智慧城市的食品安全追溯体系</vt:lpstr>
      <vt:lpstr>目录</vt:lpstr>
      <vt:lpstr>第一章 智慧城市的食品安全追溯体系简介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2024-09-28T13:54:35.903</cp:lastPrinted>
  <dcterms:created xsi:type="dcterms:W3CDTF">2024-09-28T05:54:35Z</dcterms:created>
  <dcterms:modified xsi:type="dcterms:W3CDTF">2024-09-28T05:54:37Z</dcterms:modified>
</cp:coreProperties>
</file>