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563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240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.xml" /><Relationship Id="rId2" Type="http://schemas.openxmlformats.org/officeDocument/2006/relationships/tags" Target="../tags/tag22.xml" /><Relationship Id="rId3" Type="http://schemas.openxmlformats.org/officeDocument/2006/relationships/tags" Target="../tags/tag23.xml" /><Relationship Id="rId4" Type="http://schemas.openxmlformats.org/officeDocument/2006/relationships/tags" Target="../tags/tag24.xml" /><Relationship Id="rId5" Type="http://schemas.openxmlformats.org/officeDocument/2006/relationships/tags" Target="../tags/tag25.xml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10" Type="http://schemas.openxmlformats.org/officeDocument/2006/relationships/tags" Target="../tags/tag38.xml" /><Relationship Id="rId11" Type="http://schemas.openxmlformats.org/officeDocument/2006/relationships/tags" Target="../tags/tag39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tags" Target="../tags/tag3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.xml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Relationship Id="rId7" Type="http://schemas.openxmlformats.org/officeDocument/2006/relationships/tags" Target="../tags/tag52.xml" /><Relationship Id="rId8" Type="http://schemas.openxmlformats.org/officeDocument/2006/relationships/tags" Target="../tags/tag53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5.xml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10" Type="http://schemas.openxmlformats.org/officeDocument/2006/relationships/tags" Target="../tags/tag79.xml" /><Relationship Id="rId11" Type="http://schemas.openxmlformats.org/officeDocument/2006/relationships/tags" Target="../tags/tag80.xml" /><Relationship Id="rId12" Type="http://schemas.openxmlformats.org/officeDocument/2006/relationships/tags" Target="../tags/tag81.xml" /><Relationship Id="rId13" Type="http://schemas.openxmlformats.org/officeDocument/2006/relationships/tags" Target="../tags/tag82.xml" /><Relationship Id="rId14" Type="http://schemas.openxmlformats.org/officeDocument/2006/relationships/tags" Target="../tags/tag83.xml" /><Relationship Id="rId15" Type="http://schemas.openxmlformats.org/officeDocument/2006/relationships/tags" Target="../tags/tag84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tags" Target="../tags/tag77.xml" /><Relationship Id="rId9" Type="http://schemas.openxmlformats.org/officeDocument/2006/relationships/tags" Target="../tags/tag7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0A1C2E-F0C4-4A77-9483-5FCF6B77C6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AF0950-7E0D-4ED7-AA8D-987BC9E1F3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C9B501-BFBF-4AB7-8EF7-FED017C5A3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822689-5D7B-4F3E-8712-B6D3FDCDBD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598F28F-B67F-4012-A0B8-F930108137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B45974C-EF82-44C2-8E91-9F9640C68C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269BC8-E7ED-4F49-BB69-0899EB011F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4B24F2-A6EA-4553-B4F9-AB5C327D16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C071B4-9689-4EEE-AF8D-C58C06D8D7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5702F0-266E-43D2-A6F4-675B47A6AC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D5FB30-9C93-4269-9B67-A18AF792A1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矩形 6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19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0" name="Vector_#color-2096&amp;3005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7955280" cy="3986784"/>
          </a:xfrm>
          <a:custGeom>
            <a:rect l="l" t="t" r="r" b="b"/>
            <a:pathLst>
              <a:path w="7955280" h="3986784">
                <a:moveTo>
                  <a:pt x="7845552" y="0"/>
                </a:moveTo>
                <a:lnTo>
                  <a:pt x="0" y="0"/>
                </a:lnTo>
                <a:lnTo>
                  <a:pt x="0" y="3392424"/>
                </a:lnTo>
                <a:cubicBezTo>
                  <a:pt x="219456" y="3602736"/>
                  <a:pt x="475488" y="3767328"/>
                  <a:pt x="749808" y="3867912"/>
                </a:cubicBezTo>
                <a:cubicBezTo>
                  <a:pt x="1554480" y="4151376"/>
                  <a:pt x="2679192" y="3922776"/>
                  <a:pt x="3054096" y="3282696"/>
                </a:cubicBezTo>
                <a:cubicBezTo>
                  <a:pt x="3236976" y="2962656"/>
                  <a:pt x="3172968" y="2642616"/>
                  <a:pt x="3118104" y="2331720"/>
                </a:cubicBezTo>
                <a:cubicBezTo>
                  <a:pt x="3063240" y="1984248"/>
                  <a:pt x="2999232" y="1645920"/>
                  <a:pt x="3236976" y="1307592"/>
                </a:cubicBezTo>
                <a:cubicBezTo>
                  <a:pt x="3520440" y="914400"/>
                  <a:pt x="4087368" y="685800"/>
                  <a:pt x="4544568" y="777240"/>
                </a:cubicBezTo>
                <a:cubicBezTo>
                  <a:pt x="4846320" y="832104"/>
                  <a:pt x="5001768" y="1005840"/>
                  <a:pt x="5157216" y="1188720"/>
                </a:cubicBezTo>
                <a:cubicBezTo>
                  <a:pt x="5312664" y="1362456"/>
                  <a:pt x="5468112" y="1545336"/>
                  <a:pt x="5760720" y="1664208"/>
                </a:cubicBezTo>
                <a:cubicBezTo>
                  <a:pt x="6391656" y="1938528"/>
                  <a:pt x="7278624" y="1828800"/>
                  <a:pt x="7644384" y="1325880"/>
                </a:cubicBezTo>
                <a:cubicBezTo>
                  <a:pt x="8010144" y="832104"/>
                  <a:pt x="8019288" y="393192"/>
                  <a:pt x="7845552" y="0"/>
                </a:cubicBezTo>
              </a:path>
            </a:pathLst>
          </a:custGeom>
          <a:solidFill>
            <a:schemeClr val="accent3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72" name="Union_#color-2096&amp;2012"/>
          <p:cNvSpPr/>
          <p:nvPr userDrawn="1">
            <p:custDataLst>
              <p:tags r:id="rId3"/>
            </p:custDataLst>
          </p:nvPr>
        </p:nvSpPr>
        <p:spPr>
          <a:xfrm>
            <a:off x="9985248" y="886968"/>
            <a:ext cx="1536192" cy="2084832"/>
          </a:xfrm>
          <a:custGeom>
            <a:rect l="l" t="t" r="r" b="b"/>
            <a:pathLst>
              <a:path w="1536192" h="2084832">
                <a:moveTo>
                  <a:pt x="621792" y="73152"/>
                </a:moveTo>
                <a:cubicBezTo>
                  <a:pt x="603504" y="73152"/>
                  <a:pt x="585216" y="64008"/>
                  <a:pt x="566928" y="45720"/>
                </a:cubicBezTo>
                <a:cubicBezTo>
                  <a:pt x="548640" y="36576"/>
                  <a:pt x="557784" y="9144"/>
                  <a:pt x="576072" y="0"/>
                </a:cubicBezTo>
                <a:cubicBezTo>
                  <a:pt x="594360" y="0"/>
                  <a:pt x="603504" y="0"/>
                  <a:pt x="612648" y="9144"/>
                </a:cubicBezTo>
                <a:cubicBezTo>
                  <a:pt x="621792" y="9144"/>
                  <a:pt x="630936" y="9144"/>
                  <a:pt x="630936" y="9144"/>
                </a:cubicBezTo>
                <a:cubicBezTo>
                  <a:pt x="640080" y="9144"/>
                  <a:pt x="658368" y="9144"/>
                  <a:pt x="667512" y="18288"/>
                </a:cubicBezTo>
                <a:cubicBezTo>
                  <a:pt x="676656" y="18288"/>
                  <a:pt x="685800" y="18288"/>
                  <a:pt x="694944" y="18288"/>
                </a:cubicBezTo>
                <a:cubicBezTo>
                  <a:pt x="749808" y="27432"/>
                  <a:pt x="731520" y="109728"/>
                  <a:pt x="685800" y="91440"/>
                </a:cubicBezTo>
                <a:cubicBezTo>
                  <a:pt x="676656" y="91440"/>
                  <a:pt x="667512" y="91440"/>
                  <a:pt x="649224" y="82296"/>
                </a:cubicBezTo>
                <a:cubicBezTo>
                  <a:pt x="640080" y="82296"/>
                  <a:pt x="630936" y="82296"/>
                  <a:pt x="621792" y="73152"/>
                </a:cubicBezTo>
                <a:moveTo>
                  <a:pt x="1362456" y="210312"/>
                </a:moveTo>
                <a:lnTo>
                  <a:pt x="1362456" y="210312"/>
                </a:lnTo>
                <a:cubicBezTo>
                  <a:pt x="1371600" y="219456"/>
                  <a:pt x="1371600" y="219456"/>
                  <a:pt x="1371600" y="228600"/>
                </a:cubicBezTo>
                <a:cubicBezTo>
                  <a:pt x="1389888" y="246888"/>
                  <a:pt x="1435608" y="237744"/>
                  <a:pt x="1435608" y="201168"/>
                </a:cubicBezTo>
                <a:cubicBezTo>
                  <a:pt x="1426464" y="192024"/>
                  <a:pt x="1426464" y="182880"/>
                  <a:pt x="1417320" y="182880"/>
                </a:cubicBezTo>
                <a:cubicBezTo>
                  <a:pt x="1417320" y="173736"/>
                  <a:pt x="1408176" y="173736"/>
                  <a:pt x="1408176" y="173736"/>
                </a:cubicBezTo>
                <a:cubicBezTo>
                  <a:pt x="1408176" y="164592"/>
                  <a:pt x="1399032" y="164592"/>
                  <a:pt x="1399032" y="155448"/>
                </a:cubicBezTo>
                <a:cubicBezTo>
                  <a:pt x="1389888" y="155448"/>
                  <a:pt x="1389888" y="146304"/>
                  <a:pt x="1380744" y="146304"/>
                </a:cubicBezTo>
                <a:cubicBezTo>
                  <a:pt x="1371600" y="137160"/>
                  <a:pt x="1362456" y="128016"/>
                  <a:pt x="1362456" y="118872"/>
                </a:cubicBezTo>
                <a:lnTo>
                  <a:pt x="1362456" y="118872"/>
                </a:lnTo>
                <a:lnTo>
                  <a:pt x="1362456" y="118872"/>
                </a:lnTo>
                <a:lnTo>
                  <a:pt x="1362456" y="118872"/>
                </a:lnTo>
                <a:cubicBezTo>
                  <a:pt x="1344168" y="109728"/>
                  <a:pt x="1335024" y="91440"/>
                  <a:pt x="1325880" y="82296"/>
                </a:cubicBezTo>
                <a:cubicBezTo>
                  <a:pt x="1316736" y="73152"/>
                  <a:pt x="1298448" y="73152"/>
                  <a:pt x="1298448" y="82296"/>
                </a:cubicBezTo>
                <a:cubicBezTo>
                  <a:pt x="1298448" y="100584"/>
                  <a:pt x="1307592" y="128016"/>
                  <a:pt x="1316736" y="146304"/>
                </a:cubicBezTo>
                <a:lnTo>
                  <a:pt x="1316736" y="146304"/>
                </a:lnTo>
                <a:lnTo>
                  <a:pt x="1316736" y="146304"/>
                </a:lnTo>
                <a:cubicBezTo>
                  <a:pt x="1325880" y="146304"/>
                  <a:pt x="1325880" y="155448"/>
                  <a:pt x="1325880" y="155448"/>
                </a:cubicBezTo>
                <a:cubicBezTo>
                  <a:pt x="1335024" y="164592"/>
                  <a:pt x="1335024" y="173736"/>
                  <a:pt x="1344168" y="173736"/>
                </a:cubicBezTo>
                <a:lnTo>
                  <a:pt x="1344168" y="173736"/>
                </a:lnTo>
                <a:lnTo>
                  <a:pt x="1344168" y="173736"/>
                </a:lnTo>
                <a:cubicBezTo>
                  <a:pt x="1344168" y="182880"/>
                  <a:pt x="1353312" y="192024"/>
                  <a:pt x="1353312" y="201168"/>
                </a:cubicBezTo>
                <a:cubicBezTo>
                  <a:pt x="1353312" y="201168"/>
                  <a:pt x="1362456" y="210312"/>
                  <a:pt x="1362456" y="210312"/>
                </a:cubicBezTo>
                <a:moveTo>
                  <a:pt x="1261872" y="420624"/>
                </a:moveTo>
                <a:cubicBezTo>
                  <a:pt x="1252728" y="420624"/>
                  <a:pt x="1252728" y="411480"/>
                  <a:pt x="1252728" y="411480"/>
                </a:cubicBezTo>
                <a:cubicBezTo>
                  <a:pt x="1243584" y="402336"/>
                  <a:pt x="1243584" y="393192"/>
                  <a:pt x="1234440" y="384048"/>
                </a:cubicBezTo>
                <a:lnTo>
                  <a:pt x="1234440" y="384048"/>
                </a:lnTo>
                <a:cubicBezTo>
                  <a:pt x="1234440" y="384048"/>
                  <a:pt x="1225296" y="374904"/>
                  <a:pt x="1225296" y="365760"/>
                </a:cubicBezTo>
                <a:cubicBezTo>
                  <a:pt x="1216152" y="365760"/>
                  <a:pt x="1216152" y="356616"/>
                  <a:pt x="1216152" y="356616"/>
                </a:cubicBezTo>
                <a:lnTo>
                  <a:pt x="1216152" y="356616"/>
                </a:lnTo>
                <a:lnTo>
                  <a:pt x="1216152" y="356616"/>
                </a:lnTo>
                <a:cubicBezTo>
                  <a:pt x="1207008" y="338328"/>
                  <a:pt x="1188720" y="310896"/>
                  <a:pt x="1188720" y="292608"/>
                </a:cubicBezTo>
                <a:cubicBezTo>
                  <a:pt x="1197864" y="283464"/>
                  <a:pt x="1216152" y="283464"/>
                  <a:pt x="1216152" y="292608"/>
                </a:cubicBezTo>
                <a:cubicBezTo>
                  <a:pt x="1225296" y="301752"/>
                  <a:pt x="1243584" y="320040"/>
                  <a:pt x="1252728" y="329184"/>
                </a:cubicBezTo>
                <a:cubicBezTo>
                  <a:pt x="1261872" y="338328"/>
                  <a:pt x="1271016" y="347472"/>
                  <a:pt x="1280160" y="356616"/>
                </a:cubicBezTo>
                <a:cubicBezTo>
                  <a:pt x="1280160" y="356616"/>
                  <a:pt x="1289304" y="365760"/>
                  <a:pt x="1289304" y="365760"/>
                </a:cubicBezTo>
                <a:cubicBezTo>
                  <a:pt x="1298448" y="374904"/>
                  <a:pt x="1298448" y="374904"/>
                  <a:pt x="1307592" y="384048"/>
                </a:cubicBezTo>
                <a:cubicBezTo>
                  <a:pt x="1307592" y="384048"/>
                  <a:pt x="1307592" y="384048"/>
                  <a:pt x="1307592" y="393192"/>
                </a:cubicBezTo>
                <a:cubicBezTo>
                  <a:pt x="1316736" y="393192"/>
                  <a:pt x="1325880" y="402336"/>
                  <a:pt x="1325880" y="411480"/>
                </a:cubicBezTo>
                <a:cubicBezTo>
                  <a:pt x="1335024" y="448056"/>
                  <a:pt x="1289304" y="457200"/>
                  <a:pt x="1271016" y="438912"/>
                </a:cubicBezTo>
                <a:cubicBezTo>
                  <a:pt x="1271016" y="429768"/>
                  <a:pt x="1261872" y="429768"/>
                  <a:pt x="1261872" y="420624"/>
                </a:cubicBezTo>
                <a:lnTo>
                  <a:pt x="1261872" y="420624"/>
                </a:lnTo>
                <a:moveTo>
                  <a:pt x="1252728" y="850392"/>
                </a:moveTo>
                <a:cubicBezTo>
                  <a:pt x="1261872" y="896112"/>
                  <a:pt x="1197864" y="914400"/>
                  <a:pt x="1188720" y="859536"/>
                </a:cubicBezTo>
                <a:cubicBezTo>
                  <a:pt x="1188720" y="877824"/>
                  <a:pt x="1170432" y="850392"/>
                  <a:pt x="1170432" y="850392"/>
                </a:cubicBezTo>
                <a:cubicBezTo>
                  <a:pt x="1170432" y="850392"/>
                  <a:pt x="1161288" y="841248"/>
                  <a:pt x="1161288" y="841248"/>
                </a:cubicBezTo>
                <a:cubicBezTo>
                  <a:pt x="1161288" y="832104"/>
                  <a:pt x="1152144" y="822960"/>
                  <a:pt x="1152144" y="813816"/>
                </a:cubicBezTo>
                <a:cubicBezTo>
                  <a:pt x="1143000" y="813816"/>
                  <a:pt x="1143000" y="804672"/>
                  <a:pt x="1143000" y="795528"/>
                </a:cubicBezTo>
                <a:cubicBezTo>
                  <a:pt x="1133856" y="795528"/>
                  <a:pt x="1133856" y="786384"/>
                  <a:pt x="1124712" y="777240"/>
                </a:cubicBezTo>
                <a:lnTo>
                  <a:pt x="1124712" y="777240"/>
                </a:lnTo>
                <a:cubicBezTo>
                  <a:pt x="1115568" y="758952"/>
                  <a:pt x="1106424" y="749808"/>
                  <a:pt x="1106424" y="731520"/>
                </a:cubicBezTo>
                <a:cubicBezTo>
                  <a:pt x="1097280" y="704088"/>
                  <a:pt x="1133856" y="685800"/>
                  <a:pt x="1143000" y="713232"/>
                </a:cubicBezTo>
                <a:cubicBezTo>
                  <a:pt x="1152144" y="713232"/>
                  <a:pt x="1152144" y="722376"/>
                  <a:pt x="1161288" y="731520"/>
                </a:cubicBezTo>
                <a:cubicBezTo>
                  <a:pt x="1161288" y="731520"/>
                  <a:pt x="1170432" y="731520"/>
                  <a:pt x="1170432" y="740664"/>
                </a:cubicBezTo>
                <a:cubicBezTo>
                  <a:pt x="1179576" y="740664"/>
                  <a:pt x="1179576" y="749808"/>
                  <a:pt x="1188720" y="758952"/>
                </a:cubicBezTo>
                <a:cubicBezTo>
                  <a:pt x="1188720" y="768096"/>
                  <a:pt x="1197864" y="768096"/>
                  <a:pt x="1197864" y="777240"/>
                </a:cubicBezTo>
                <a:cubicBezTo>
                  <a:pt x="1207008" y="795528"/>
                  <a:pt x="1216152" y="804672"/>
                  <a:pt x="1225296" y="822960"/>
                </a:cubicBezTo>
                <a:cubicBezTo>
                  <a:pt x="1234440" y="822960"/>
                  <a:pt x="1234440" y="822960"/>
                  <a:pt x="1234440" y="832104"/>
                </a:cubicBezTo>
                <a:cubicBezTo>
                  <a:pt x="1243584" y="832104"/>
                  <a:pt x="1243584" y="841248"/>
                  <a:pt x="1252728" y="850392"/>
                </a:cubicBezTo>
                <a:moveTo>
                  <a:pt x="1399032" y="685800"/>
                </a:moveTo>
                <a:cubicBezTo>
                  <a:pt x="1408176" y="704088"/>
                  <a:pt x="1417320" y="722376"/>
                  <a:pt x="1426464" y="731520"/>
                </a:cubicBezTo>
                <a:cubicBezTo>
                  <a:pt x="1444752" y="777240"/>
                  <a:pt x="1389888" y="795528"/>
                  <a:pt x="1362456" y="758952"/>
                </a:cubicBezTo>
                <a:cubicBezTo>
                  <a:pt x="1362456" y="749808"/>
                  <a:pt x="1353312" y="740664"/>
                  <a:pt x="1344168" y="731520"/>
                </a:cubicBezTo>
                <a:cubicBezTo>
                  <a:pt x="1344168" y="722376"/>
                  <a:pt x="1335024" y="713232"/>
                  <a:pt x="1335024" y="704088"/>
                </a:cubicBezTo>
                <a:cubicBezTo>
                  <a:pt x="1325880" y="694944"/>
                  <a:pt x="1325880" y="694944"/>
                  <a:pt x="1325880" y="685800"/>
                </a:cubicBezTo>
                <a:cubicBezTo>
                  <a:pt x="1316736" y="676656"/>
                  <a:pt x="1307592" y="667512"/>
                  <a:pt x="1307592" y="649224"/>
                </a:cubicBezTo>
                <a:cubicBezTo>
                  <a:pt x="1307592" y="640080"/>
                  <a:pt x="1307592" y="630936"/>
                  <a:pt x="1316736" y="621792"/>
                </a:cubicBezTo>
                <a:lnTo>
                  <a:pt x="1316736" y="621792"/>
                </a:lnTo>
                <a:cubicBezTo>
                  <a:pt x="1344168" y="612648"/>
                  <a:pt x="1362456" y="640080"/>
                  <a:pt x="1371600" y="658368"/>
                </a:cubicBezTo>
                <a:cubicBezTo>
                  <a:pt x="1380744" y="667512"/>
                  <a:pt x="1389888" y="676656"/>
                  <a:pt x="1399032" y="685800"/>
                </a:cubicBezTo>
                <a:moveTo>
                  <a:pt x="1289304" y="1133856"/>
                </a:moveTo>
                <a:cubicBezTo>
                  <a:pt x="1280160" y="1115568"/>
                  <a:pt x="1261872" y="1097280"/>
                  <a:pt x="1243584" y="1078992"/>
                </a:cubicBezTo>
                <a:cubicBezTo>
                  <a:pt x="1234440" y="1069848"/>
                  <a:pt x="1216152" y="1069848"/>
                  <a:pt x="1216152" y="1088136"/>
                </a:cubicBezTo>
                <a:cubicBezTo>
                  <a:pt x="1207008" y="1106424"/>
                  <a:pt x="1225296" y="1124712"/>
                  <a:pt x="1234440" y="1143000"/>
                </a:cubicBezTo>
                <a:cubicBezTo>
                  <a:pt x="1234440" y="1143000"/>
                  <a:pt x="1243584" y="1152144"/>
                  <a:pt x="1243584" y="1161288"/>
                </a:cubicBezTo>
                <a:cubicBezTo>
                  <a:pt x="1243584" y="1170432"/>
                  <a:pt x="1243584" y="1170432"/>
                  <a:pt x="1252728" y="1170432"/>
                </a:cubicBezTo>
                <a:cubicBezTo>
                  <a:pt x="1261872" y="1197864"/>
                  <a:pt x="1271016" y="1216152"/>
                  <a:pt x="1289304" y="1225296"/>
                </a:cubicBezTo>
                <a:cubicBezTo>
                  <a:pt x="1316736" y="1252728"/>
                  <a:pt x="1344168" y="1207008"/>
                  <a:pt x="1325880" y="1179576"/>
                </a:cubicBezTo>
                <a:cubicBezTo>
                  <a:pt x="1316736" y="1179576"/>
                  <a:pt x="1307592" y="1161288"/>
                  <a:pt x="1298448" y="1152144"/>
                </a:cubicBezTo>
                <a:cubicBezTo>
                  <a:pt x="1298448" y="1152144"/>
                  <a:pt x="1289304" y="1143000"/>
                  <a:pt x="1289304" y="1133856"/>
                </a:cubicBezTo>
                <a:moveTo>
                  <a:pt x="1069848" y="1225296"/>
                </a:moveTo>
                <a:cubicBezTo>
                  <a:pt x="1078992" y="1225296"/>
                  <a:pt x="1078992" y="1234440"/>
                  <a:pt x="1088136" y="1234440"/>
                </a:cubicBezTo>
                <a:cubicBezTo>
                  <a:pt x="1097280" y="1252728"/>
                  <a:pt x="1115568" y="1261872"/>
                  <a:pt x="1124712" y="1280160"/>
                </a:cubicBezTo>
                <a:cubicBezTo>
                  <a:pt x="1133856" y="1298448"/>
                  <a:pt x="1133856" y="1307592"/>
                  <a:pt x="1124712" y="1325880"/>
                </a:cubicBezTo>
                <a:cubicBezTo>
                  <a:pt x="1115568" y="1325880"/>
                  <a:pt x="1097280" y="1325880"/>
                  <a:pt x="1088136" y="1316736"/>
                </a:cubicBezTo>
                <a:cubicBezTo>
                  <a:pt x="1078992" y="1307592"/>
                  <a:pt x="1060704" y="1289304"/>
                  <a:pt x="1051560" y="1280160"/>
                </a:cubicBezTo>
                <a:lnTo>
                  <a:pt x="1051560" y="1280160"/>
                </a:lnTo>
                <a:cubicBezTo>
                  <a:pt x="1033272" y="1261872"/>
                  <a:pt x="1024128" y="1243584"/>
                  <a:pt x="1005840" y="1225296"/>
                </a:cubicBezTo>
                <a:cubicBezTo>
                  <a:pt x="996696" y="1197864"/>
                  <a:pt x="1024128" y="1179576"/>
                  <a:pt x="1042416" y="1188720"/>
                </a:cubicBezTo>
                <a:cubicBezTo>
                  <a:pt x="1051560" y="1197864"/>
                  <a:pt x="1060704" y="1207008"/>
                  <a:pt x="1069848" y="1225296"/>
                </a:cubicBez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moveTo>
                  <a:pt x="777240" y="1152144"/>
                </a:moveTo>
                <a:cubicBezTo>
                  <a:pt x="768096" y="1143000"/>
                  <a:pt x="758952" y="1124712"/>
                  <a:pt x="749808" y="1115568"/>
                </a:cubicBezTo>
                <a:cubicBezTo>
                  <a:pt x="740664" y="1115568"/>
                  <a:pt x="740664" y="1115568"/>
                  <a:pt x="740664" y="1106424"/>
                </a:cubicBezTo>
                <a:cubicBezTo>
                  <a:pt x="722376" y="1088136"/>
                  <a:pt x="713232" y="1069848"/>
                  <a:pt x="685800" y="1069848"/>
                </a:cubicBezTo>
                <a:cubicBezTo>
                  <a:pt x="676656" y="1069848"/>
                  <a:pt x="667512" y="1088136"/>
                  <a:pt x="667512" y="1097280"/>
                </a:cubicBezTo>
                <a:cubicBezTo>
                  <a:pt x="685800" y="1115568"/>
                  <a:pt x="694944" y="1143000"/>
                  <a:pt x="713232" y="1161288"/>
                </a:cubicBezTo>
                <a:cubicBezTo>
                  <a:pt x="722376" y="1179576"/>
                  <a:pt x="740664" y="1207008"/>
                  <a:pt x="749808" y="1225296"/>
                </a:cubicBezTo>
                <a:cubicBezTo>
                  <a:pt x="777240" y="1271016"/>
                  <a:pt x="841248" y="1216152"/>
                  <a:pt x="804672" y="1179576"/>
                </a:cubicBezTo>
                <a:cubicBezTo>
                  <a:pt x="804672" y="1179576"/>
                  <a:pt x="804672" y="1179576"/>
                  <a:pt x="804672" y="1179576"/>
                </a:cubicBezTo>
                <a:cubicBezTo>
                  <a:pt x="795528" y="1170432"/>
                  <a:pt x="786384" y="1161288"/>
                  <a:pt x="777240" y="1152144"/>
                </a:cubicBezTo>
                <a:moveTo>
                  <a:pt x="630936" y="768096"/>
                </a:moveTo>
                <a:cubicBezTo>
                  <a:pt x="649224" y="786384"/>
                  <a:pt x="667512" y="795528"/>
                  <a:pt x="676656" y="795528"/>
                </a:cubicBezTo>
                <a:cubicBezTo>
                  <a:pt x="722376" y="804672"/>
                  <a:pt x="694944" y="868680"/>
                  <a:pt x="658368" y="859536"/>
                </a:cubicBezTo>
                <a:cubicBezTo>
                  <a:pt x="649224" y="850392"/>
                  <a:pt x="630936" y="841248"/>
                  <a:pt x="621792" y="832104"/>
                </a:cubicBezTo>
                <a:lnTo>
                  <a:pt x="621792" y="832104"/>
                </a:lnTo>
                <a:cubicBezTo>
                  <a:pt x="612648" y="832104"/>
                  <a:pt x="603504" y="822960"/>
                  <a:pt x="603504" y="822960"/>
                </a:cubicBezTo>
                <a:cubicBezTo>
                  <a:pt x="585216" y="813816"/>
                  <a:pt x="557784" y="795528"/>
                  <a:pt x="557784" y="768096"/>
                </a:cubicBezTo>
                <a:cubicBezTo>
                  <a:pt x="548640" y="758952"/>
                  <a:pt x="557784" y="749808"/>
                  <a:pt x="566928" y="749808"/>
                </a:cubicBezTo>
                <a:cubicBezTo>
                  <a:pt x="594360" y="740664"/>
                  <a:pt x="612648" y="758952"/>
                  <a:pt x="630936" y="768096"/>
                </a:cubicBezTo>
                <a:moveTo>
                  <a:pt x="429768" y="539496"/>
                </a:moveTo>
                <a:cubicBezTo>
                  <a:pt x="457200" y="557784"/>
                  <a:pt x="484632" y="502920"/>
                  <a:pt x="448056" y="484632"/>
                </a:cubicBezTo>
                <a:cubicBezTo>
                  <a:pt x="420624" y="475488"/>
                  <a:pt x="393192" y="466344"/>
                  <a:pt x="356616" y="457200"/>
                </a:cubicBezTo>
                <a:cubicBezTo>
                  <a:pt x="356616" y="457200"/>
                  <a:pt x="356616" y="457200"/>
                  <a:pt x="356616" y="457200"/>
                </a:cubicBezTo>
                <a:cubicBezTo>
                  <a:pt x="338328" y="448056"/>
                  <a:pt x="320040" y="448056"/>
                  <a:pt x="301752" y="457200"/>
                </a:cubicBezTo>
                <a:cubicBezTo>
                  <a:pt x="292608" y="466344"/>
                  <a:pt x="301752" y="484632"/>
                  <a:pt x="310896" y="484632"/>
                </a:cubicBezTo>
                <a:cubicBezTo>
                  <a:pt x="310896" y="484632"/>
                  <a:pt x="310896" y="484632"/>
                  <a:pt x="320040" y="484632"/>
                </a:cubicBezTo>
                <a:cubicBezTo>
                  <a:pt x="320040" y="484632"/>
                  <a:pt x="320040" y="493776"/>
                  <a:pt x="329184" y="493776"/>
                </a:cubicBezTo>
                <a:cubicBezTo>
                  <a:pt x="329184" y="493776"/>
                  <a:pt x="338328" y="493776"/>
                  <a:pt x="338328" y="493776"/>
                </a:cubicBezTo>
                <a:cubicBezTo>
                  <a:pt x="347472" y="502920"/>
                  <a:pt x="356616" y="502920"/>
                  <a:pt x="356616" y="502920"/>
                </a:cubicBezTo>
                <a:cubicBezTo>
                  <a:pt x="374904" y="512064"/>
                  <a:pt x="384048" y="512064"/>
                  <a:pt x="393192" y="521208"/>
                </a:cubicBez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cubicBezTo>
                  <a:pt x="402336" y="530352"/>
                  <a:pt x="411480" y="530352"/>
                  <a:pt x="429768" y="539496"/>
                </a:cubicBezTo>
                <a:moveTo>
                  <a:pt x="402336" y="283464"/>
                </a:moveTo>
                <a:cubicBezTo>
                  <a:pt x="393192" y="283464"/>
                  <a:pt x="393192" y="283464"/>
                  <a:pt x="384048" y="274320"/>
                </a:cubicBezTo>
                <a:cubicBezTo>
                  <a:pt x="365760" y="274320"/>
                  <a:pt x="338328" y="256032"/>
                  <a:pt x="329184" y="237744"/>
                </a:cubicBezTo>
                <a:cubicBezTo>
                  <a:pt x="320040" y="210312"/>
                  <a:pt x="384048" y="228600"/>
                  <a:pt x="393192" y="228600"/>
                </a:cubicBezTo>
                <a:cubicBezTo>
                  <a:pt x="402336" y="237744"/>
                  <a:pt x="411480" y="237744"/>
                  <a:pt x="420624" y="237744"/>
                </a:cubicBezTo>
                <a:cubicBezTo>
                  <a:pt x="457200" y="237744"/>
                  <a:pt x="484632" y="246888"/>
                  <a:pt x="493776" y="274320"/>
                </a:cubicBezTo>
                <a:cubicBezTo>
                  <a:pt x="493776" y="301752"/>
                  <a:pt x="466344" y="320040"/>
                  <a:pt x="448056" y="310896"/>
                </a:cubicBezTo>
                <a:cubicBezTo>
                  <a:pt x="448056" y="301752"/>
                  <a:pt x="448056" y="301752"/>
                  <a:pt x="438912" y="301752"/>
                </a:cubicBezTo>
                <a:cubicBezTo>
                  <a:pt x="438912" y="301752"/>
                  <a:pt x="438912" y="301752"/>
                  <a:pt x="438912" y="301752"/>
                </a:cubicBezTo>
                <a:cubicBezTo>
                  <a:pt x="429768" y="292608"/>
                  <a:pt x="420624" y="292608"/>
                  <a:pt x="420624" y="292608"/>
                </a:cubicBezTo>
                <a:cubicBezTo>
                  <a:pt x="411480" y="292608"/>
                  <a:pt x="411480" y="283464"/>
                  <a:pt x="402336" y="283464"/>
                </a:cubicBezTo>
                <a:moveTo>
                  <a:pt x="649224" y="493776"/>
                </a:moveTo>
                <a:cubicBezTo>
                  <a:pt x="649224" y="484632"/>
                  <a:pt x="649224" y="484632"/>
                  <a:pt x="640080" y="484632"/>
                </a:cubicBezTo>
                <a:cubicBezTo>
                  <a:pt x="630936" y="475488"/>
                  <a:pt x="612648" y="457200"/>
                  <a:pt x="603504" y="466344"/>
                </a:cubicBezTo>
                <a:cubicBezTo>
                  <a:pt x="594360" y="475488"/>
                  <a:pt x="594360" y="484632"/>
                  <a:pt x="603504" y="484632"/>
                </a:cubicBezTo>
                <a:cubicBezTo>
                  <a:pt x="603504" y="493776"/>
                  <a:pt x="603504" y="493776"/>
                  <a:pt x="603504" y="493776"/>
                </a:cubicBezTo>
                <a:cubicBezTo>
                  <a:pt x="603504" y="493776"/>
                  <a:pt x="603504" y="502920"/>
                  <a:pt x="612648" y="502920"/>
                </a:cubicBezTo>
                <a:cubicBezTo>
                  <a:pt x="612648" y="512064"/>
                  <a:pt x="621792" y="530352"/>
                  <a:pt x="640080" y="539496"/>
                </a:cubicBezTo>
                <a:cubicBezTo>
                  <a:pt x="658368" y="557784"/>
                  <a:pt x="676656" y="585216"/>
                  <a:pt x="694944" y="594360"/>
                </a:cubicBezTo>
                <a:cubicBezTo>
                  <a:pt x="731520" y="612648"/>
                  <a:pt x="758952" y="576072"/>
                  <a:pt x="731520" y="557784"/>
                </a:cubicBezTo>
                <a:cubicBezTo>
                  <a:pt x="722376" y="539496"/>
                  <a:pt x="704088" y="530352"/>
                  <a:pt x="694944" y="521208"/>
                </a:cubicBezTo>
                <a:cubicBezTo>
                  <a:pt x="685800" y="521208"/>
                  <a:pt x="676656" y="512064"/>
                  <a:pt x="667512" y="502920"/>
                </a:cubicBezTo>
                <a:lnTo>
                  <a:pt x="667512" y="502920"/>
                </a:lnTo>
                <a:cubicBezTo>
                  <a:pt x="667512" y="502920"/>
                  <a:pt x="658368" y="493776"/>
                  <a:pt x="649224" y="493776"/>
                </a:cubicBezTo>
                <a:moveTo>
                  <a:pt x="667512" y="228600"/>
                </a:moveTo>
                <a:cubicBezTo>
                  <a:pt x="667512" y="228600"/>
                  <a:pt x="676656" y="228600"/>
                  <a:pt x="685800" y="228600"/>
                </a:cubicBezTo>
                <a:cubicBezTo>
                  <a:pt x="704088" y="228600"/>
                  <a:pt x="731520" y="228600"/>
                  <a:pt x="749808" y="246888"/>
                </a:cubicBezTo>
                <a:cubicBezTo>
                  <a:pt x="758952" y="265176"/>
                  <a:pt x="740664" y="292608"/>
                  <a:pt x="722376" y="292608"/>
                </a:cubicBezTo>
                <a:cubicBezTo>
                  <a:pt x="713232" y="283464"/>
                  <a:pt x="704088" y="283464"/>
                  <a:pt x="694944" y="283464"/>
                </a:cubicBezTo>
                <a:cubicBezTo>
                  <a:pt x="685800" y="274320"/>
                  <a:pt x="685800" y="274320"/>
                  <a:pt x="676656" y="274320"/>
                </a:cubicBezTo>
                <a:cubicBezTo>
                  <a:pt x="658368" y="274320"/>
                  <a:pt x="640080" y="265176"/>
                  <a:pt x="621792" y="256032"/>
                </a:cubicBezTo>
                <a:cubicBezTo>
                  <a:pt x="612648" y="256032"/>
                  <a:pt x="612648" y="246888"/>
                  <a:pt x="612648" y="237744"/>
                </a:cubicBezTo>
                <a:cubicBezTo>
                  <a:pt x="630936" y="228600"/>
                  <a:pt x="649224" y="228600"/>
                  <a:pt x="667512" y="228600"/>
                </a:cubicBezTo>
                <a:moveTo>
                  <a:pt x="1517904" y="1088136"/>
                </a:moveTo>
                <a:lnTo>
                  <a:pt x="1517904" y="1088136"/>
                </a:lnTo>
                <a:cubicBezTo>
                  <a:pt x="1517904" y="1069848"/>
                  <a:pt x="1517904" y="1051560"/>
                  <a:pt x="1508760" y="1033272"/>
                </a:cubicBezTo>
                <a:cubicBezTo>
                  <a:pt x="1490472" y="1024128"/>
                  <a:pt x="1472184" y="1033272"/>
                  <a:pt x="1472184" y="1051560"/>
                </a:cubicBezTo>
                <a:cubicBezTo>
                  <a:pt x="1472184" y="1078992"/>
                  <a:pt x="1472184" y="1097280"/>
                  <a:pt x="1472184" y="1124712"/>
                </a:cubicBezTo>
                <a:cubicBezTo>
                  <a:pt x="1472184" y="1133856"/>
                  <a:pt x="1472184" y="1143000"/>
                  <a:pt x="1472184" y="1152144"/>
                </a:cubicBezTo>
                <a:cubicBezTo>
                  <a:pt x="1472184" y="1170432"/>
                  <a:pt x="1472184" y="1197864"/>
                  <a:pt x="1499616" y="1207008"/>
                </a:cubicBezTo>
                <a:cubicBezTo>
                  <a:pt x="1508760" y="1216152"/>
                  <a:pt x="1517904" y="1216152"/>
                  <a:pt x="1527048" y="1207008"/>
                </a:cubicBezTo>
                <a:cubicBezTo>
                  <a:pt x="1545336" y="1188720"/>
                  <a:pt x="1536192" y="1152144"/>
                  <a:pt x="1527048" y="1124712"/>
                </a:cubicBezTo>
                <a:cubicBezTo>
                  <a:pt x="1527048" y="1124712"/>
                  <a:pt x="1527048" y="1115568"/>
                  <a:pt x="1527048" y="1106424"/>
                </a:cubicBezTo>
                <a:cubicBezTo>
                  <a:pt x="1527048" y="1106424"/>
                  <a:pt x="1527048" y="1097280"/>
                  <a:pt x="1517904" y="1088136"/>
                </a:cubicBezTo>
                <a:moveTo>
                  <a:pt x="1444752" y="1453896"/>
                </a:moveTo>
                <a:cubicBezTo>
                  <a:pt x="1444752" y="1463040"/>
                  <a:pt x="1453896" y="1463040"/>
                  <a:pt x="1453896" y="1463040"/>
                </a:cubicBezTo>
                <a:cubicBezTo>
                  <a:pt x="1444752" y="1472184"/>
                  <a:pt x="1453896" y="1490472"/>
                  <a:pt x="1453896" y="1499616"/>
                </a:cubicBezTo>
                <a:cubicBezTo>
                  <a:pt x="1453896" y="1508760"/>
                  <a:pt x="1453896" y="1508760"/>
                  <a:pt x="1453896" y="1517904"/>
                </a:cubicBezTo>
                <a:cubicBezTo>
                  <a:pt x="1463040" y="1554480"/>
                  <a:pt x="1463040" y="1581912"/>
                  <a:pt x="1463040" y="1609344"/>
                </a:cubicBezTo>
                <a:lnTo>
                  <a:pt x="1463040" y="1609344"/>
                </a:lnTo>
                <a:cubicBezTo>
                  <a:pt x="1463040" y="1645920"/>
                  <a:pt x="1399032" y="1645920"/>
                  <a:pt x="1408176" y="1600200"/>
                </a:cubicBezTo>
                <a:cubicBezTo>
                  <a:pt x="1408176" y="1563624"/>
                  <a:pt x="1417320" y="1536192"/>
                  <a:pt x="1417320" y="1499616"/>
                </a:cubicBezTo>
                <a:lnTo>
                  <a:pt x="1417320" y="1499616"/>
                </a:lnTo>
                <a:cubicBezTo>
                  <a:pt x="1417320" y="1481328"/>
                  <a:pt x="1426464" y="1453896"/>
                  <a:pt x="1444752" y="1453896"/>
                </a:cubicBezTo>
                <a:moveTo>
                  <a:pt x="1261872" y="1527048"/>
                </a:moveTo>
                <a:cubicBezTo>
                  <a:pt x="1261872" y="1517904"/>
                  <a:pt x="1243584" y="1517904"/>
                  <a:pt x="1234440" y="1536192"/>
                </a:cubicBezTo>
                <a:cubicBezTo>
                  <a:pt x="1225296" y="1563624"/>
                  <a:pt x="1225296" y="1581912"/>
                  <a:pt x="1216152" y="1609344"/>
                </a:cubicBezTo>
                <a:cubicBezTo>
                  <a:pt x="1216152" y="1636776"/>
                  <a:pt x="1216152" y="1664208"/>
                  <a:pt x="1216152" y="1682496"/>
                </a:cubicBezTo>
                <a:cubicBezTo>
                  <a:pt x="1225296" y="1709928"/>
                  <a:pt x="1252728" y="1719072"/>
                  <a:pt x="1271016" y="1700784"/>
                </a:cubicBezTo>
                <a:cubicBezTo>
                  <a:pt x="1280160" y="1682496"/>
                  <a:pt x="1280160" y="1664208"/>
                  <a:pt x="1271016" y="1645920"/>
                </a:cubicBezTo>
                <a:cubicBezTo>
                  <a:pt x="1271016" y="1636776"/>
                  <a:pt x="1271016" y="1627632"/>
                  <a:pt x="1271016" y="1618488"/>
                </a:cubicBezTo>
                <a:cubicBezTo>
                  <a:pt x="1271016" y="1609344"/>
                  <a:pt x="1271016" y="1609344"/>
                  <a:pt x="1271016" y="1600200"/>
                </a:cubicBezTo>
                <a:cubicBezTo>
                  <a:pt x="1271016" y="1572768"/>
                  <a:pt x="1280160" y="1545336"/>
                  <a:pt x="1261872" y="1527048"/>
                </a:cubicBezTo>
                <a:moveTo>
                  <a:pt x="1033272" y="1682496"/>
                </a:moveTo>
                <a:cubicBezTo>
                  <a:pt x="1042416" y="1664208"/>
                  <a:pt x="1060704" y="1664208"/>
                  <a:pt x="1060704" y="1673352"/>
                </a:cubicBezTo>
                <a:cubicBezTo>
                  <a:pt x="1078992" y="1700784"/>
                  <a:pt x="1078992" y="1728216"/>
                  <a:pt x="1088136" y="1764792"/>
                </a:cubicBezTo>
                <a:cubicBezTo>
                  <a:pt x="1088136" y="1783080"/>
                  <a:pt x="1088136" y="1810512"/>
                  <a:pt x="1097280" y="1837944"/>
                </a:cubicBezTo>
                <a:cubicBezTo>
                  <a:pt x="1115568" y="1892808"/>
                  <a:pt x="1024128" y="1901952"/>
                  <a:pt x="1033272" y="1837944"/>
                </a:cubicBezTo>
                <a:cubicBezTo>
                  <a:pt x="1033272" y="1819656"/>
                  <a:pt x="1033272" y="1801368"/>
                  <a:pt x="1033272" y="1773936"/>
                </a:cubicBezTo>
                <a:cubicBezTo>
                  <a:pt x="1033272" y="1746504"/>
                  <a:pt x="1024128" y="1709928"/>
                  <a:pt x="1033272" y="1682496"/>
                </a:cubicBezTo>
                <a:moveTo>
                  <a:pt x="493776" y="941832"/>
                </a:moveTo>
                <a:lnTo>
                  <a:pt x="493776" y="941832"/>
                </a:lnTo>
                <a:cubicBezTo>
                  <a:pt x="475488" y="923544"/>
                  <a:pt x="466344" y="914400"/>
                  <a:pt x="457200" y="905256"/>
                </a:cubicBezTo>
                <a:cubicBezTo>
                  <a:pt x="438912" y="896112"/>
                  <a:pt x="429768" y="886968"/>
                  <a:pt x="411480" y="877824"/>
                </a:cubicBezTo>
                <a:cubicBezTo>
                  <a:pt x="402336" y="868680"/>
                  <a:pt x="402336" y="868680"/>
                  <a:pt x="393192" y="859536"/>
                </a:cubicBezTo>
                <a:cubicBezTo>
                  <a:pt x="365760" y="850392"/>
                  <a:pt x="338328" y="877824"/>
                  <a:pt x="356616" y="905256"/>
                </a:cubicBezTo>
                <a:cubicBezTo>
                  <a:pt x="365760" y="914400"/>
                  <a:pt x="365760" y="914400"/>
                  <a:pt x="374904" y="914400"/>
                </a:cubicBezTo>
                <a:cubicBezTo>
                  <a:pt x="384048" y="914400"/>
                  <a:pt x="384048" y="914400"/>
                  <a:pt x="384048" y="914400"/>
                </a:cubicBezTo>
                <a:cubicBezTo>
                  <a:pt x="384048" y="923544"/>
                  <a:pt x="384048" y="923544"/>
                  <a:pt x="393192" y="923544"/>
                </a:cubicBezTo>
                <a:cubicBezTo>
                  <a:pt x="402336" y="923544"/>
                  <a:pt x="411480" y="932688"/>
                  <a:pt x="420624" y="941832"/>
                </a:cubicBezTo>
                <a:cubicBezTo>
                  <a:pt x="420624" y="941832"/>
                  <a:pt x="429768" y="950976"/>
                  <a:pt x="438912" y="950976"/>
                </a:cubicBezTo>
                <a:cubicBezTo>
                  <a:pt x="457200" y="960120"/>
                  <a:pt x="466344" y="969264"/>
                  <a:pt x="484632" y="978408"/>
                </a:cubicBezTo>
                <a:cubicBezTo>
                  <a:pt x="493776" y="978408"/>
                  <a:pt x="502920" y="969264"/>
                  <a:pt x="502920" y="960120"/>
                </a:cubicBezTo>
                <a:cubicBezTo>
                  <a:pt x="502920" y="950976"/>
                  <a:pt x="502920" y="950976"/>
                  <a:pt x="493776" y="941832"/>
                </a:cubicBezTo>
                <a:moveTo>
                  <a:pt x="192024" y="694944"/>
                </a:moveTo>
                <a:cubicBezTo>
                  <a:pt x="219456" y="685800"/>
                  <a:pt x="246888" y="685800"/>
                  <a:pt x="274320" y="694944"/>
                </a:cubicBezTo>
                <a:cubicBezTo>
                  <a:pt x="292608" y="694944"/>
                  <a:pt x="310896" y="704088"/>
                  <a:pt x="329184" y="713232"/>
                </a:cubicBezTo>
                <a:cubicBezTo>
                  <a:pt x="329184" y="722376"/>
                  <a:pt x="329184" y="722376"/>
                  <a:pt x="329184" y="731520"/>
                </a:cubicBezTo>
                <a:cubicBezTo>
                  <a:pt x="320040" y="740664"/>
                  <a:pt x="292608" y="740664"/>
                  <a:pt x="274320" y="740664"/>
                </a:cubicBezTo>
                <a:lnTo>
                  <a:pt x="274320" y="740664"/>
                </a:lnTo>
                <a:cubicBezTo>
                  <a:pt x="246888" y="749808"/>
                  <a:pt x="219456" y="749808"/>
                  <a:pt x="192024" y="758952"/>
                </a:cubicBezTo>
                <a:cubicBezTo>
                  <a:pt x="155448" y="768096"/>
                  <a:pt x="146304" y="694944"/>
                  <a:pt x="192024" y="694944"/>
                </a:cubicBezTo>
                <a:moveTo>
                  <a:pt x="137160" y="384048"/>
                </a:moveTo>
                <a:cubicBezTo>
                  <a:pt x="128016" y="384048"/>
                  <a:pt x="109728" y="393192"/>
                  <a:pt x="91440" y="402336"/>
                </a:cubicBezTo>
                <a:lnTo>
                  <a:pt x="91440" y="402336"/>
                </a:lnTo>
                <a:cubicBezTo>
                  <a:pt x="82296" y="402336"/>
                  <a:pt x="82296" y="402336"/>
                  <a:pt x="73152" y="402336"/>
                </a:cubicBezTo>
                <a:cubicBezTo>
                  <a:pt x="54864" y="411480"/>
                  <a:pt x="36576" y="420624"/>
                  <a:pt x="18288" y="429768"/>
                </a:cubicBezTo>
                <a:cubicBezTo>
                  <a:pt x="-27432" y="466344"/>
                  <a:pt x="36576" y="530352"/>
                  <a:pt x="64008" y="484632"/>
                </a:cubicBezTo>
                <a:cubicBezTo>
                  <a:pt x="73152" y="475488"/>
                  <a:pt x="82296" y="466344"/>
                  <a:pt x="91440" y="457200"/>
                </a:cubicBezTo>
                <a:lnTo>
                  <a:pt x="91440" y="457200"/>
                </a:lnTo>
                <a:cubicBezTo>
                  <a:pt x="100584" y="457200"/>
                  <a:pt x="100584" y="457200"/>
                  <a:pt x="100584" y="457200"/>
                </a:cubicBezTo>
                <a:cubicBezTo>
                  <a:pt x="100584" y="448056"/>
                  <a:pt x="109728" y="448056"/>
                  <a:pt x="109728" y="448056"/>
                </a:cubicBezTo>
                <a:lnTo>
                  <a:pt x="109728" y="448056"/>
                </a:lnTo>
                <a:lnTo>
                  <a:pt x="109728" y="448056"/>
                </a:lnTo>
                <a:cubicBezTo>
                  <a:pt x="118872" y="448056"/>
                  <a:pt x="118872" y="438912"/>
                  <a:pt x="128016" y="438912"/>
                </a:cubicBezTo>
                <a:cubicBezTo>
                  <a:pt x="137160" y="429768"/>
                  <a:pt x="137160" y="429768"/>
                  <a:pt x="146304" y="420624"/>
                </a:cubicBezTo>
                <a:cubicBezTo>
                  <a:pt x="155448" y="411480"/>
                  <a:pt x="146304" y="393192"/>
                  <a:pt x="137160" y="384048"/>
                </a:cubicBezTo>
                <a:moveTo>
                  <a:pt x="960120" y="192024"/>
                </a:moveTo>
                <a:lnTo>
                  <a:pt x="960120" y="192024"/>
                </a:lnTo>
                <a:cubicBezTo>
                  <a:pt x="969264" y="201168"/>
                  <a:pt x="987552" y="201168"/>
                  <a:pt x="996696" y="210312"/>
                </a:cubicBezTo>
                <a:cubicBezTo>
                  <a:pt x="1033272" y="246888"/>
                  <a:pt x="1078992" y="182880"/>
                  <a:pt x="1042416" y="155448"/>
                </a:cubicBezTo>
                <a:cubicBezTo>
                  <a:pt x="1033272" y="146304"/>
                  <a:pt x="1024128" y="146304"/>
                  <a:pt x="1014984" y="137160"/>
                </a:cubicBezTo>
                <a:cubicBezTo>
                  <a:pt x="1005840" y="137160"/>
                  <a:pt x="1005840" y="137160"/>
                  <a:pt x="996696" y="137160"/>
                </a:cubicBezTo>
                <a:cubicBezTo>
                  <a:pt x="996696" y="128016"/>
                  <a:pt x="987552" y="128016"/>
                  <a:pt x="978408" y="128016"/>
                </a:cubicBezTo>
                <a:cubicBezTo>
                  <a:pt x="978408" y="118872"/>
                  <a:pt x="978408" y="118872"/>
                  <a:pt x="969264" y="118872"/>
                </a:cubicBezTo>
                <a:cubicBezTo>
                  <a:pt x="950976" y="109728"/>
                  <a:pt x="932688" y="100584"/>
                  <a:pt x="914400" y="109728"/>
                </a:cubicBezTo>
                <a:cubicBezTo>
                  <a:pt x="896112" y="118872"/>
                  <a:pt x="896112" y="137160"/>
                  <a:pt x="905256" y="146304"/>
                </a:cubicBezTo>
                <a:cubicBezTo>
                  <a:pt x="914400" y="155448"/>
                  <a:pt x="923544" y="155448"/>
                  <a:pt x="932688" y="164592"/>
                </a:cubicBezTo>
                <a:cubicBezTo>
                  <a:pt x="932688" y="173736"/>
                  <a:pt x="941832" y="173736"/>
                  <a:pt x="950976" y="182880"/>
                </a:cubicBezTo>
                <a:cubicBezTo>
                  <a:pt x="950976" y="182880"/>
                  <a:pt x="960120" y="192024"/>
                  <a:pt x="960120" y="192024"/>
                </a:cubicBezTo>
                <a:moveTo>
                  <a:pt x="978408" y="877824"/>
                </a:moveTo>
                <a:cubicBezTo>
                  <a:pt x="978408" y="877824"/>
                  <a:pt x="978408" y="877824"/>
                  <a:pt x="978408" y="877824"/>
                </a:cubicBezTo>
                <a:cubicBezTo>
                  <a:pt x="1014984" y="896112"/>
                  <a:pt x="987552" y="950976"/>
                  <a:pt x="960120" y="932688"/>
                </a:cubicBezTo>
                <a:cubicBezTo>
                  <a:pt x="941832" y="923544"/>
                  <a:pt x="923544" y="914400"/>
                  <a:pt x="914400" y="896112"/>
                </a:cubicBezTo>
                <a:cubicBezTo>
                  <a:pt x="914400" y="886968"/>
                  <a:pt x="905256" y="886968"/>
                  <a:pt x="896112" y="877824"/>
                </a:cubicBezTo>
                <a:cubicBezTo>
                  <a:pt x="877824" y="859536"/>
                  <a:pt x="859536" y="832104"/>
                  <a:pt x="850392" y="804672"/>
                </a:cubicBezTo>
                <a:cubicBezTo>
                  <a:pt x="850392" y="786384"/>
                  <a:pt x="859536" y="777240"/>
                  <a:pt x="877824" y="777240"/>
                </a:cubicBezTo>
                <a:cubicBezTo>
                  <a:pt x="896112" y="786384"/>
                  <a:pt x="905256" y="804672"/>
                  <a:pt x="923544" y="813816"/>
                </a:cubicBezTo>
                <a:cubicBezTo>
                  <a:pt x="923544" y="822960"/>
                  <a:pt x="923544" y="822960"/>
                  <a:pt x="932688" y="832104"/>
                </a:cubicBezTo>
                <a:lnTo>
                  <a:pt x="960120" y="859536"/>
                </a:lnTo>
                <a:cubicBezTo>
                  <a:pt x="969264" y="868680"/>
                  <a:pt x="969264" y="868680"/>
                  <a:pt x="978408" y="877824"/>
                </a:cubicBezTo>
                <a:lnTo>
                  <a:pt x="978408" y="877824"/>
                </a:lnTo>
                <a:moveTo>
                  <a:pt x="1014984" y="484632"/>
                </a:moveTo>
                <a:cubicBezTo>
                  <a:pt x="987552" y="466344"/>
                  <a:pt x="960120" y="448056"/>
                  <a:pt x="932688" y="438912"/>
                </a:cubicBezTo>
                <a:cubicBezTo>
                  <a:pt x="932688" y="438912"/>
                  <a:pt x="932688" y="438912"/>
                  <a:pt x="932688" y="438912"/>
                </a:cubicBezTo>
                <a:cubicBezTo>
                  <a:pt x="914400" y="429768"/>
                  <a:pt x="886968" y="420624"/>
                  <a:pt x="868680" y="429768"/>
                </a:cubicBezTo>
                <a:cubicBezTo>
                  <a:pt x="859536" y="429768"/>
                  <a:pt x="868680" y="448056"/>
                  <a:pt x="877824" y="448056"/>
                </a:cubicBezTo>
                <a:cubicBezTo>
                  <a:pt x="886968" y="457200"/>
                  <a:pt x="886968" y="457200"/>
                  <a:pt x="896112" y="466344"/>
                </a:cubicBezTo>
                <a:lnTo>
                  <a:pt x="896112" y="466344"/>
                </a:lnTo>
                <a:cubicBezTo>
                  <a:pt x="896112" y="466344"/>
                  <a:pt x="896112" y="466344"/>
                  <a:pt x="896112" y="466344"/>
                </a:cubicBezTo>
                <a:lnTo>
                  <a:pt x="923544" y="484632"/>
                </a:lnTo>
                <a:cubicBezTo>
                  <a:pt x="932688" y="493776"/>
                  <a:pt x="941832" y="502920"/>
                  <a:pt x="950976" y="512064"/>
                </a:cubicBezTo>
                <a:cubicBezTo>
                  <a:pt x="960120" y="512064"/>
                  <a:pt x="969264" y="521208"/>
                  <a:pt x="978408" y="530352"/>
                </a:cubicBezTo>
                <a:cubicBezTo>
                  <a:pt x="1005840" y="548640"/>
                  <a:pt x="1033272" y="512064"/>
                  <a:pt x="1014984" y="484632"/>
                </a:cubicBezTo>
                <a:moveTo>
                  <a:pt x="914400" y="1453896"/>
                </a:moveTo>
                <a:lnTo>
                  <a:pt x="914400" y="1453896"/>
                </a:lnTo>
                <a:cubicBezTo>
                  <a:pt x="923544" y="1453896"/>
                  <a:pt x="923544" y="1463040"/>
                  <a:pt x="923544" y="1463040"/>
                </a:cubicBezTo>
                <a:cubicBezTo>
                  <a:pt x="932688" y="1472184"/>
                  <a:pt x="932688" y="1472184"/>
                  <a:pt x="941832" y="1481328"/>
                </a:cubicBezTo>
                <a:lnTo>
                  <a:pt x="941832" y="1481328"/>
                </a:lnTo>
                <a:cubicBezTo>
                  <a:pt x="941832" y="1481328"/>
                  <a:pt x="950976" y="1490472"/>
                  <a:pt x="960120" y="1499616"/>
                </a:cubicBezTo>
                <a:cubicBezTo>
                  <a:pt x="978408" y="1527048"/>
                  <a:pt x="932688" y="1563624"/>
                  <a:pt x="914400" y="1536192"/>
                </a:cubicBezTo>
                <a:cubicBezTo>
                  <a:pt x="905256" y="1527048"/>
                  <a:pt x="905256" y="1517904"/>
                  <a:pt x="896112" y="1508760"/>
                </a:cubicBezTo>
                <a:lnTo>
                  <a:pt x="896112" y="1508760"/>
                </a:lnTo>
                <a:lnTo>
                  <a:pt x="896112" y="1508760"/>
                </a:lnTo>
                <a:cubicBezTo>
                  <a:pt x="896112" y="1499616"/>
                  <a:pt x="886968" y="1490472"/>
                  <a:pt x="886968" y="1490472"/>
                </a:cubicBezTo>
                <a:cubicBezTo>
                  <a:pt x="868680" y="1472184"/>
                  <a:pt x="859536" y="1463040"/>
                  <a:pt x="859536" y="1444752"/>
                </a:cubicBezTo>
                <a:cubicBezTo>
                  <a:pt x="859536" y="1426464"/>
                  <a:pt x="886968" y="1417320"/>
                  <a:pt x="896112" y="1435608"/>
                </a:cubicBezTo>
                <a:cubicBezTo>
                  <a:pt x="896112" y="1435608"/>
                  <a:pt x="905256" y="1444752"/>
                  <a:pt x="914400" y="1453896"/>
                </a:cubicBezTo>
                <a:moveTo>
                  <a:pt x="1252728" y="1920240"/>
                </a:moveTo>
                <a:cubicBezTo>
                  <a:pt x="1225296" y="1929384"/>
                  <a:pt x="1216152" y="1956816"/>
                  <a:pt x="1207008" y="1984248"/>
                </a:cubicBezTo>
                <a:cubicBezTo>
                  <a:pt x="1207008" y="1984248"/>
                  <a:pt x="1207008" y="1984248"/>
                  <a:pt x="1207008" y="1993392"/>
                </a:cubicBezTo>
                <a:lnTo>
                  <a:pt x="1197864" y="2020824"/>
                </a:lnTo>
                <a:lnTo>
                  <a:pt x="1197864" y="2020824"/>
                </a:lnTo>
                <a:cubicBezTo>
                  <a:pt x="1197864" y="2020824"/>
                  <a:pt x="1188720" y="2029968"/>
                  <a:pt x="1188720" y="2029968"/>
                </a:cubicBezTo>
                <a:cubicBezTo>
                  <a:pt x="1188720" y="2029968"/>
                  <a:pt x="1188720" y="2039112"/>
                  <a:pt x="1179576" y="2039112"/>
                </a:cubicBezTo>
                <a:cubicBezTo>
                  <a:pt x="1170432" y="2057400"/>
                  <a:pt x="1188720" y="2084832"/>
                  <a:pt x="1207008" y="2084832"/>
                </a:cubicBezTo>
                <a:lnTo>
                  <a:pt x="1216152" y="2084832"/>
                </a:lnTo>
                <a:cubicBezTo>
                  <a:pt x="1225296" y="2084832"/>
                  <a:pt x="1243584" y="2084832"/>
                  <a:pt x="1252728" y="2075688"/>
                </a:cubicBezTo>
                <a:cubicBezTo>
                  <a:pt x="1261872" y="2057400"/>
                  <a:pt x="1261872" y="2048256"/>
                  <a:pt x="1261872" y="2029968"/>
                </a:cubicBezTo>
                <a:cubicBezTo>
                  <a:pt x="1261872" y="2020824"/>
                  <a:pt x="1261872" y="2020824"/>
                  <a:pt x="1261872" y="2020824"/>
                </a:cubicBezTo>
                <a:cubicBezTo>
                  <a:pt x="1271016" y="1993392"/>
                  <a:pt x="1271016" y="1965960"/>
                  <a:pt x="1280160" y="1938528"/>
                </a:cubicBezTo>
                <a:cubicBezTo>
                  <a:pt x="1280160" y="1938528"/>
                  <a:pt x="1271016" y="1920240"/>
                  <a:pt x="1252728" y="1920240"/>
                </a:cubicBezTo>
                <a:moveTo>
                  <a:pt x="192024" y="201168"/>
                </a:moveTo>
                <a:cubicBezTo>
                  <a:pt x="182880" y="201168"/>
                  <a:pt x="182880" y="210312"/>
                  <a:pt x="173736" y="210312"/>
                </a:cubicBezTo>
                <a:cubicBezTo>
                  <a:pt x="155448" y="219456"/>
                  <a:pt x="137160" y="210312"/>
                  <a:pt x="137160" y="192024"/>
                </a:cubicBezTo>
                <a:cubicBezTo>
                  <a:pt x="128016" y="164592"/>
                  <a:pt x="155448" y="146304"/>
                  <a:pt x="173736" y="137160"/>
                </a:cubicBezTo>
                <a:cubicBezTo>
                  <a:pt x="201168" y="128016"/>
                  <a:pt x="228600" y="109728"/>
                  <a:pt x="256032" y="109728"/>
                </a:cubicBezTo>
                <a:cubicBezTo>
                  <a:pt x="274320" y="109728"/>
                  <a:pt x="274320" y="128016"/>
                  <a:pt x="265176" y="137160"/>
                </a:cubicBezTo>
                <a:cubicBezTo>
                  <a:pt x="265176" y="137160"/>
                  <a:pt x="265176" y="146304"/>
                  <a:pt x="256032" y="146304"/>
                </a:cubicBezTo>
                <a:cubicBezTo>
                  <a:pt x="256032" y="155448"/>
                  <a:pt x="246888" y="155448"/>
                  <a:pt x="237744" y="164592"/>
                </a:cubicBezTo>
                <a:cubicBezTo>
                  <a:pt x="228600" y="164592"/>
                  <a:pt x="228600" y="164592"/>
                  <a:pt x="219456" y="173736"/>
                </a:cubicBezTo>
                <a:cubicBezTo>
                  <a:pt x="219456" y="173736"/>
                  <a:pt x="219456" y="173736"/>
                  <a:pt x="210312" y="173736"/>
                </a:cubicBezTo>
                <a:cubicBezTo>
                  <a:pt x="210312" y="182880"/>
                  <a:pt x="210312" y="182880"/>
                  <a:pt x="210312" y="182880"/>
                </a:cubicBezTo>
                <a:cubicBezTo>
                  <a:pt x="201168" y="182880"/>
                  <a:pt x="201168" y="192024"/>
                  <a:pt x="192024" y="192024"/>
                </a:cubicBezTo>
                <a:cubicBezTo>
                  <a:pt x="192024" y="192024"/>
                  <a:pt x="192024" y="192024"/>
                  <a:pt x="192024" y="201168"/>
                </a:cubicBezTo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74" name="Vector_#color-2096&amp;2039"/>
          <p:cNvSpPr/>
          <p:nvPr userDrawn="1">
            <p:custDataLst>
              <p:tags r:id="rId4"/>
            </p:custDataLst>
          </p:nvPr>
        </p:nvSpPr>
        <p:spPr>
          <a:xfrm>
            <a:off x="1773936" y="4343400"/>
            <a:ext cx="1965960" cy="1984248"/>
          </a:xfrm>
          <a:custGeom>
            <a:rect l="l" t="t" r="r" b="b"/>
            <a:pathLst>
              <a:path w="1965960" h="1984248">
                <a:moveTo>
                  <a:pt x="749808" y="18288"/>
                </a:moveTo>
                <a:cubicBezTo>
                  <a:pt x="256032" y="128016"/>
                  <a:pt x="-137160" y="722376"/>
                  <a:pt x="45720" y="1289304"/>
                </a:cubicBezTo>
                <a:cubicBezTo>
                  <a:pt x="219456" y="1837944"/>
                  <a:pt x="822960" y="2103120"/>
                  <a:pt x="1316736" y="1938528"/>
                </a:cubicBezTo>
                <a:cubicBezTo>
                  <a:pt x="1664208" y="1819656"/>
                  <a:pt x="1929384" y="1490472"/>
                  <a:pt x="1956816" y="1143000"/>
                </a:cubicBezTo>
                <a:cubicBezTo>
                  <a:pt x="2020824" y="521208"/>
                  <a:pt x="1362456" y="-118872"/>
                  <a:pt x="749808" y="18288"/>
                </a:cubicBezTo>
                <a:lnTo>
                  <a:pt x="749808" y="18288"/>
                </a:lnTo>
              </a:path>
            </a:pathLst>
          </a:custGeom>
          <a:solidFill>
            <a:schemeClr val="accent5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76" name="Vector_#color-2096&amp;3034"/>
          <p:cNvSpPr/>
          <p:nvPr userDrawn="1">
            <p:custDataLst>
              <p:tags r:id="rId5"/>
            </p:custDataLst>
          </p:nvPr>
        </p:nvSpPr>
        <p:spPr>
          <a:xfrm>
            <a:off x="0" y="4864608"/>
            <a:ext cx="1527048" cy="1993392"/>
          </a:xfrm>
          <a:custGeom>
            <a:rect l="l" t="t" r="r" b="b"/>
            <a:pathLst>
              <a:path w="1527048" h="1993392">
                <a:moveTo>
                  <a:pt x="1527048" y="1993392"/>
                </a:moveTo>
                <a:lnTo>
                  <a:pt x="0" y="1993392"/>
                </a:lnTo>
                <a:lnTo>
                  <a:pt x="0" y="0"/>
                </a:lnTo>
                <a:cubicBezTo>
                  <a:pt x="402336" y="118872"/>
                  <a:pt x="822960" y="484632"/>
                  <a:pt x="1060704" y="795528"/>
                </a:cubicBezTo>
                <a:cubicBezTo>
                  <a:pt x="1307592" y="1133856"/>
                  <a:pt x="1472184" y="1563624"/>
                  <a:pt x="1527048" y="1993392"/>
                </a:cubicBezTo>
              </a:path>
            </a:pathLst>
          </a:custGeom>
          <a:solidFill>
            <a:schemeClr val="accent6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78" name="Vector_#color-2096&amp;3037"/>
          <p:cNvSpPr/>
          <p:nvPr userDrawn="1">
            <p:custDataLst>
              <p:tags r:id="rId6"/>
            </p:custDataLst>
          </p:nvPr>
        </p:nvSpPr>
        <p:spPr>
          <a:xfrm>
            <a:off x="10930128" y="5385816"/>
            <a:ext cx="1261872" cy="1472184"/>
          </a:xfrm>
          <a:custGeom>
            <a:rect l="l" t="t" r="r" b="b"/>
            <a:pathLst>
              <a:path w="1261872" h="1472184">
                <a:moveTo>
                  <a:pt x="1261872" y="64008"/>
                </a:moveTo>
                <a:lnTo>
                  <a:pt x="1261872" y="1472184"/>
                </a:lnTo>
                <a:lnTo>
                  <a:pt x="128016" y="1472184"/>
                </a:lnTo>
                <a:cubicBezTo>
                  <a:pt x="91440" y="1417320"/>
                  <a:pt x="64008" y="1353312"/>
                  <a:pt x="45720" y="1289304"/>
                </a:cubicBezTo>
                <a:cubicBezTo>
                  <a:pt x="-137160" y="722376"/>
                  <a:pt x="256032" y="128016"/>
                  <a:pt x="749808" y="18288"/>
                </a:cubicBezTo>
                <a:lnTo>
                  <a:pt x="749808" y="18288"/>
                </a:lnTo>
                <a:cubicBezTo>
                  <a:pt x="923544" y="-18288"/>
                  <a:pt x="1097280" y="0"/>
                  <a:pt x="1261872" y="64008"/>
                </a:cubicBezTo>
              </a:path>
            </a:pathLst>
          </a:custGeom>
          <a:solidFill>
            <a:schemeClr val="accent3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80" name="Vector (Stroke)_#color-2096&amp;3040"/>
          <p:cNvSpPr/>
          <p:nvPr userDrawn="1">
            <p:custDataLst>
              <p:tags r:id="rId7"/>
            </p:custDataLst>
          </p:nvPr>
        </p:nvSpPr>
        <p:spPr>
          <a:xfrm>
            <a:off x="9400032" y="0"/>
            <a:ext cx="2788920" cy="3630168"/>
          </a:xfrm>
          <a:custGeom>
            <a:rect l="l" t="t" r="r" b="b"/>
            <a:pathLst>
              <a:path w="2788920" h="3630167">
                <a:moveTo>
                  <a:pt x="27432" y="0"/>
                </a:moveTo>
                <a:cubicBezTo>
                  <a:pt x="-45720" y="512064"/>
                  <a:pt x="36576" y="1014984"/>
                  <a:pt x="301752" y="1408176"/>
                </a:cubicBezTo>
                <a:lnTo>
                  <a:pt x="301752" y="1408176"/>
                </a:lnTo>
                <a:cubicBezTo>
                  <a:pt x="630936" y="1901952"/>
                  <a:pt x="1179576" y="2157984"/>
                  <a:pt x="1755648" y="2240280"/>
                </a:cubicBezTo>
                <a:cubicBezTo>
                  <a:pt x="1746504" y="2423160"/>
                  <a:pt x="1773936" y="2596896"/>
                  <a:pt x="1837944" y="2770632"/>
                </a:cubicBezTo>
                <a:lnTo>
                  <a:pt x="1837944" y="2770632"/>
                </a:lnTo>
                <a:cubicBezTo>
                  <a:pt x="1993392" y="3154680"/>
                  <a:pt x="2340864" y="3456432"/>
                  <a:pt x="2788920" y="3630168"/>
                </a:cubicBezTo>
                <a:lnTo>
                  <a:pt x="2788920" y="3575304"/>
                </a:lnTo>
                <a:cubicBezTo>
                  <a:pt x="2359152" y="3410712"/>
                  <a:pt x="2029968" y="3108960"/>
                  <a:pt x="1892808" y="2752344"/>
                </a:cubicBezTo>
                <a:cubicBezTo>
                  <a:pt x="1819656" y="2587752"/>
                  <a:pt x="1801368" y="2414016"/>
                  <a:pt x="1810512" y="2249424"/>
                </a:cubicBezTo>
                <a:cubicBezTo>
                  <a:pt x="1965960" y="2267712"/>
                  <a:pt x="2121408" y="2276856"/>
                  <a:pt x="2276856" y="2267712"/>
                </a:cubicBezTo>
                <a:cubicBezTo>
                  <a:pt x="2459736" y="2267712"/>
                  <a:pt x="2624328" y="2249424"/>
                  <a:pt x="2788920" y="2221992"/>
                </a:cubicBezTo>
                <a:lnTo>
                  <a:pt x="2788920" y="2167128"/>
                </a:lnTo>
                <a:cubicBezTo>
                  <a:pt x="2624328" y="2194560"/>
                  <a:pt x="2459736" y="2212848"/>
                  <a:pt x="2276856" y="2221992"/>
                </a:cubicBezTo>
                <a:cubicBezTo>
                  <a:pt x="2121408" y="2221992"/>
                  <a:pt x="1965960" y="2212848"/>
                  <a:pt x="1810512" y="2194560"/>
                </a:cubicBezTo>
                <a:cubicBezTo>
                  <a:pt x="1847088" y="1801368"/>
                  <a:pt x="2048256" y="1408176"/>
                  <a:pt x="2304288" y="1088136"/>
                </a:cubicBezTo>
                <a:cubicBezTo>
                  <a:pt x="2459736" y="905256"/>
                  <a:pt x="2624328" y="749808"/>
                  <a:pt x="2788920" y="630936"/>
                </a:cubicBezTo>
                <a:lnTo>
                  <a:pt x="2788920" y="566928"/>
                </a:lnTo>
                <a:cubicBezTo>
                  <a:pt x="2606040" y="694944"/>
                  <a:pt x="2432304" y="859536"/>
                  <a:pt x="2267712" y="1060704"/>
                </a:cubicBezTo>
                <a:cubicBezTo>
                  <a:pt x="2002536" y="1380744"/>
                  <a:pt x="1801368" y="1783080"/>
                  <a:pt x="1764792" y="2185416"/>
                </a:cubicBezTo>
                <a:cubicBezTo>
                  <a:pt x="1197864" y="2103120"/>
                  <a:pt x="658368" y="1856232"/>
                  <a:pt x="347472" y="1380744"/>
                </a:cubicBezTo>
                <a:cubicBezTo>
                  <a:pt x="91440" y="996696"/>
                  <a:pt x="0" y="512064"/>
                  <a:pt x="73152" y="0"/>
                </a:cubicBezTo>
                <a:lnTo>
                  <a:pt x="27432" y="0"/>
                </a:lnTo>
              </a:path>
            </a:pathLst>
          </a:custGeom>
          <a:solidFill>
            <a:schemeClr val="bg1">
              <a:alpha val="6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82" name="Vector (Stroke)_#color-2096&amp;3043"/>
          <p:cNvSpPr/>
          <p:nvPr userDrawn="1">
            <p:custDataLst>
              <p:tags r:id="rId8"/>
            </p:custDataLst>
          </p:nvPr>
        </p:nvSpPr>
        <p:spPr>
          <a:xfrm>
            <a:off x="9787128" y="6464808"/>
            <a:ext cx="2404872" cy="393192"/>
          </a:xfrm>
          <a:custGeom>
            <a:rect l="l" t="t" r="r" b="b"/>
            <a:pathLst>
              <a:path w="2404872" h="393192">
                <a:moveTo>
                  <a:pt x="109728" y="393192"/>
                </a:moveTo>
                <a:lnTo>
                  <a:pt x="0" y="393192"/>
                </a:lnTo>
                <a:cubicBezTo>
                  <a:pt x="164592" y="310896"/>
                  <a:pt x="338328" y="228600"/>
                  <a:pt x="530352" y="164592"/>
                </a:cubicBezTo>
                <a:cubicBezTo>
                  <a:pt x="1133856" y="-27432"/>
                  <a:pt x="1783080" y="-45720"/>
                  <a:pt x="2404872" y="82296"/>
                </a:cubicBezTo>
                <a:lnTo>
                  <a:pt x="2404872" y="137160"/>
                </a:lnTo>
                <a:cubicBezTo>
                  <a:pt x="1783080" y="0"/>
                  <a:pt x="1143000" y="18288"/>
                  <a:pt x="548640" y="219456"/>
                </a:cubicBezTo>
                <a:cubicBezTo>
                  <a:pt x="393192" y="265176"/>
                  <a:pt x="246888" y="329184"/>
                  <a:pt x="109728" y="393192"/>
                </a:cubicBezTo>
              </a:path>
            </a:pathLst>
          </a:custGeom>
          <a:solidFill>
            <a:schemeClr val="bg1">
              <a:alpha val="3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84" name="Vector 2 (Stroke)_#color-2096&amp;3046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6428232" cy="6858000"/>
          </a:xfrm>
          <a:custGeom>
            <a:rect l="l" t="t" r="r" b="b"/>
            <a:pathLst>
              <a:path w="6428232" h="6858000">
                <a:moveTo>
                  <a:pt x="6336792" y="0"/>
                </a:moveTo>
                <a:cubicBezTo>
                  <a:pt x="6382512" y="310896"/>
                  <a:pt x="6400800" y="731520"/>
                  <a:pt x="6327648" y="1124712"/>
                </a:cubicBezTo>
                <a:cubicBezTo>
                  <a:pt x="6236208" y="1600200"/>
                  <a:pt x="6016752" y="2029968"/>
                  <a:pt x="5550408" y="2212848"/>
                </a:cubicBezTo>
                <a:cubicBezTo>
                  <a:pt x="5266944" y="2322576"/>
                  <a:pt x="4937760" y="2286000"/>
                  <a:pt x="4599432" y="2185416"/>
                </a:cubicBezTo>
                <a:cubicBezTo>
                  <a:pt x="4352544" y="2121408"/>
                  <a:pt x="4096512" y="2011680"/>
                  <a:pt x="3840480" y="1911096"/>
                </a:cubicBezTo>
                <a:lnTo>
                  <a:pt x="3840480" y="1911096"/>
                </a:lnTo>
                <a:lnTo>
                  <a:pt x="3840480" y="1911096"/>
                </a:lnTo>
                <a:cubicBezTo>
                  <a:pt x="3739896" y="1865376"/>
                  <a:pt x="3639312" y="1828800"/>
                  <a:pt x="3538728" y="1783080"/>
                </a:cubicBezTo>
                <a:cubicBezTo>
                  <a:pt x="3182112" y="1645920"/>
                  <a:pt x="2834640" y="1536192"/>
                  <a:pt x="2514600" y="1536192"/>
                </a:cubicBezTo>
                <a:cubicBezTo>
                  <a:pt x="2185416" y="1536192"/>
                  <a:pt x="1883664" y="1655064"/>
                  <a:pt x="1645920" y="1975104"/>
                </a:cubicBezTo>
                <a:cubicBezTo>
                  <a:pt x="1362456" y="2359152"/>
                  <a:pt x="1289304" y="2697480"/>
                  <a:pt x="1353312" y="3017520"/>
                </a:cubicBezTo>
                <a:cubicBezTo>
                  <a:pt x="1408176" y="3337560"/>
                  <a:pt x="1600200" y="3621024"/>
                  <a:pt x="1828800" y="3895344"/>
                </a:cubicBezTo>
                <a:cubicBezTo>
                  <a:pt x="1938528" y="4023360"/>
                  <a:pt x="2066544" y="4160520"/>
                  <a:pt x="2185416" y="4279392"/>
                </a:cubicBezTo>
                <a:cubicBezTo>
                  <a:pt x="2212848" y="4306824"/>
                  <a:pt x="2240280" y="4334256"/>
                  <a:pt x="2267712" y="4361688"/>
                </a:cubicBezTo>
                <a:lnTo>
                  <a:pt x="2267712" y="4361688"/>
                </a:lnTo>
                <a:cubicBezTo>
                  <a:pt x="2359152" y="4462272"/>
                  <a:pt x="2450592" y="4553712"/>
                  <a:pt x="2542032" y="4654296"/>
                </a:cubicBezTo>
                <a:cubicBezTo>
                  <a:pt x="2761488" y="4892040"/>
                  <a:pt x="2926080" y="5120640"/>
                  <a:pt x="2962656" y="5340096"/>
                </a:cubicBezTo>
                <a:cubicBezTo>
                  <a:pt x="3063240" y="5907024"/>
                  <a:pt x="2871216" y="6327648"/>
                  <a:pt x="2578608" y="6601968"/>
                </a:cubicBezTo>
                <a:cubicBezTo>
                  <a:pt x="2478024" y="6711696"/>
                  <a:pt x="2359152" y="6793992"/>
                  <a:pt x="2240280" y="6858000"/>
                </a:cubicBezTo>
                <a:lnTo>
                  <a:pt x="2340864" y="6858000"/>
                </a:lnTo>
                <a:cubicBezTo>
                  <a:pt x="2441448" y="6793992"/>
                  <a:pt x="2532888" y="6720840"/>
                  <a:pt x="2615184" y="6638544"/>
                </a:cubicBezTo>
                <a:cubicBezTo>
                  <a:pt x="2916936" y="6345936"/>
                  <a:pt x="3118104" y="5916168"/>
                  <a:pt x="3017520" y="5330952"/>
                </a:cubicBezTo>
                <a:cubicBezTo>
                  <a:pt x="2971800" y="5093208"/>
                  <a:pt x="2798064" y="4855464"/>
                  <a:pt x="2578608" y="4617720"/>
                </a:cubicBezTo>
                <a:cubicBezTo>
                  <a:pt x="2487168" y="4517136"/>
                  <a:pt x="2395728" y="4425696"/>
                  <a:pt x="2304288" y="4325112"/>
                </a:cubicBezTo>
                <a:cubicBezTo>
                  <a:pt x="2276856" y="4297680"/>
                  <a:pt x="2249424" y="4270248"/>
                  <a:pt x="2221992" y="4242816"/>
                </a:cubicBezTo>
                <a:cubicBezTo>
                  <a:pt x="2103120" y="4123944"/>
                  <a:pt x="1975104" y="3995928"/>
                  <a:pt x="1865376" y="3858768"/>
                </a:cubicBezTo>
                <a:cubicBezTo>
                  <a:pt x="1645920" y="3593592"/>
                  <a:pt x="1463040" y="3310128"/>
                  <a:pt x="1399032" y="3008376"/>
                </a:cubicBezTo>
                <a:cubicBezTo>
                  <a:pt x="1344168" y="2706624"/>
                  <a:pt x="1408176" y="2377440"/>
                  <a:pt x="1682496" y="2011680"/>
                </a:cubicBezTo>
                <a:cubicBezTo>
                  <a:pt x="1920240" y="1700784"/>
                  <a:pt x="2203704" y="1581912"/>
                  <a:pt x="2514600" y="1581912"/>
                </a:cubicBezTo>
                <a:cubicBezTo>
                  <a:pt x="2825496" y="1581912"/>
                  <a:pt x="3163824" y="1691640"/>
                  <a:pt x="3520440" y="1837944"/>
                </a:cubicBezTo>
                <a:cubicBezTo>
                  <a:pt x="3621024" y="1874520"/>
                  <a:pt x="3721608" y="1911096"/>
                  <a:pt x="3822192" y="1956816"/>
                </a:cubicBezTo>
                <a:cubicBezTo>
                  <a:pt x="4078224" y="2057400"/>
                  <a:pt x="4334256" y="2167128"/>
                  <a:pt x="4581144" y="2240280"/>
                </a:cubicBezTo>
                <a:cubicBezTo>
                  <a:pt x="4928616" y="2340864"/>
                  <a:pt x="5266944" y="2377440"/>
                  <a:pt x="5568696" y="2258568"/>
                </a:cubicBezTo>
                <a:cubicBezTo>
                  <a:pt x="6053328" y="2066544"/>
                  <a:pt x="6281928" y="1618488"/>
                  <a:pt x="6373368" y="1133856"/>
                </a:cubicBezTo>
                <a:cubicBezTo>
                  <a:pt x="6455664" y="740664"/>
                  <a:pt x="6437376" y="320040"/>
                  <a:pt x="6391656" y="0"/>
                </a:cubicBezTo>
                <a:lnTo>
                  <a:pt x="6336792" y="0"/>
                </a:lnTo>
                <a:moveTo>
                  <a:pt x="320040" y="6858000"/>
                </a:moveTo>
                <a:lnTo>
                  <a:pt x="457200" y="6858000"/>
                </a:lnTo>
                <a:cubicBezTo>
                  <a:pt x="301752" y="6793992"/>
                  <a:pt x="146304" y="6720840"/>
                  <a:pt x="0" y="6620256"/>
                </a:cubicBezTo>
                <a:lnTo>
                  <a:pt x="0" y="6684264"/>
                </a:lnTo>
                <a:cubicBezTo>
                  <a:pt x="109728" y="6748272"/>
                  <a:pt x="219456" y="6812280"/>
                  <a:pt x="320040" y="6858000"/>
                </a:cubicBezTo>
              </a:path>
            </a:pathLst>
          </a:custGeom>
          <a:solidFill>
            <a:schemeClr val="bg1">
              <a:alpha val="15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92" name="Union1_#color-2096&amp;1988"/>
          <p:cNvSpPr/>
          <p:nvPr userDrawn="1">
            <p:custDataLst>
              <p:tags r:id="rId13"/>
            </p:custDataLst>
          </p:nvPr>
        </p:nvSpPr>
        <p:spPr>
          <a:xfrm rot="16200000">
            <a:off x="2650490" y="1910715"/>
            <a:ext cx="1147445" cy="1888490"/>
          </a:xfrm>
          <a:custGeom>
            <a:rect l="l" t="t" r="r" b="b"/>
            <a:pathLst>
              <a:path w="1289304" h="2121408">
                <a:moveTo>
                  <a:pt x="36576" y="201168"/>
                </a:moveTo>
                <a:cubicBezTo>
                  <a:pt x="64008" y="182880"/>
                  <a:pt x="64008" y="128016"/>
                  <a:pt x="64008" y="100584"/>
                </a:cubicBezTo>
                <a:cubicBezTo>
                  <a:pt x="64008" y="91440"/>
                  <a:pt x="64008" y="82296"/>
                  <a:pt x="64008" y="73152"/>
                </a:cubicBezTo>
                <a:lnTo>
                  <a:pt x="64008" y="73152"/>
                </a:lnTo>
                <a:cubicBezTo>
                  <a:pt x="73152" y="54864"/>
                  <a:pt x="73152" y="45720"/>
                  <a:pt x="64008" y="27432"/>
                </a:cubicBezTo>
                <a:cubicBezTo>
                  <a:pt x="54864" y="-18288"/>
                  <a:pt x="-18288" y="0"/>
                  <a:pt x="0" y="36576"/>
                </a:cubicBezTo>
                <a:cubicBezTo>
                  <a:pt x="9144" y="45720"/>
                  <a:pt x="9144" y="64008"/>
                  <a:pt x="0" y="82296"/>
                </a:cubicBezTo>
                <a:cubicBezTo>
                  <a:pt x="0" y="82296"/>
                  <a:pt x="0" y="91440"/>
                  <a:pt x="0" y="100584"/>
                </a:cubicBezTo>
                <a:cubicBezTo>
                  <a:pt x="0" y="109728"/>
                  <a:pt x="9144" y="128016"/>
                  <a:pt x="9144" y="137160"/>
                </a:cubicBezTo>
                <a:cubicBezTo>
                  <a:pt x="9144" y="155448"/>
                  <a:pt x="18288" y="173736"/>
                  <a:pt x="18288" y="192024"/>
                </a:cubicBezTo>
                <a:cubicBezTo>
                  <a:pt x="18288" y="201168"/>
                  <a:pt x="27432" y="210312"/>
                  <a:pt x="36576" y="201168"/>
                </a:cubicBezTo>
                <a:moveTo>
                  <a:pt x="868680" y="146304"/>
                </a:moveTo>
                <a:cubicBezTo>
                  <a:pt x="868680" y="173736"/>
                  <a:pt x="868680" y="228600"/>
                  <a:pt x="841248" y="256032"/>
                </a:cubicBezTo>
                <a:cubicBezTo>
                  <a:pt x="832104" y="265176"/>
                  <a:pt x="822960" y="256032"/>
                  <a:pt x="813816" y="237744"/>
                </a:cubicBezTo>
                <a:cubicBezTo>
                  <a:pt x="813816" y="228600"/>
                  <a:pt x="813816" y="210312"/>
                  <a:pt x="804672" y="192024"/>
                </a:cubicBezTo>
                <a:cubicBezTo>
                  <a:pt x="804672" y="173736"/>
                  <a:pt x="804672" y="164592"/>
                  <a:pt x="804672" y="146304"/>
                </a:cubicBezTo>
                <a:cubicBezTo>
                  <a:pt x="804672" y="146304"/>
                  <a:pt x="804672" y="137160"/>
                  <a:pt x="804672" y="128016"/>
                </a:cubicBezTo>
                <a:cubicBezTo>
                  <a:pt x="804672" y="118872"/>
                  <a:pt x="804672" y="100584"/>
                  <a:pt x="804672" y="82296"/>
                </a:cubicBezTo>
                <a:cubicBezTo>
                  <a:pt x="786384" y="45720"/>
                  <a:pt x="859536" y="36576"/>
                  <a:pt x="868680" y="73152"/>
                </a:cubicBezTo>
                <a:cubicBezTo>
                  <a:pt x="868680" y="91440"/>
                  <a:pt x="868680" y="109728"/>
                  <a:pt x="868680" y="118872"/>
                </a:cubicBezTo>
                <a:cubicBezTo>
                  <a:pt x="868680" y="128016"/>
                  <a:pt x="868680" y="137160"/>
                  <a:pt x="868680" y="146304"/>
                </a:cubicBezTo>
                <a:moveTo>
                  <a:pt x="283464" y="329184"/>
                </a:moveTo>
                <a:cubicBezTo>
                  <a:pt x="292608" y="329184"/>
                  <a:pt x="301752" y="320040"/>
                  <a:pt x="310896" y="310896"/>
                </a:cubicBezTo>
                <a:cubicBezTo>
                  <a:pt x="310896" y="301752"/>
                  <a:pt x="320040" y="283464"/>
                  <a:pt x="320040" y="265176"/>
                </a:cubicBezTo>
                <a:cubicBezTo>
                  <a:pt x="320040" y="256032"/>
                  <a:pt x="320040" y="246888"/>
                  <a:pt x="320040" y="237744"/>
                </a:cubicBezTo>
                <a:cubicBezTo>
                  <a:pt x="320040" y="228600"/>
                  <a:pt x="320040" y="228600"/>
                  <a:pt x="320040" y="219456"/>
                </a:cubicBezTo>
                <a:cubicBezTo>
                  <a:pt x="320040" y="201168"/>
                  <a:pt x="320040" y="192024"/>
                  <a:pt x="320040" y="173736"/>
                </a:cubicBezTo>
                <a:cubicBezTo>
                  <a:pt x="329184" y="128016"/>
                  <a:pt x="256032" y="100584"/>
                  <a:pt x="246888" y="146304"/>
                </a:cubicBezTo>
                <a:cubicBezTo>
                  <a:pt x="237744" y="173736"/>
                  <a:pt x="237744" y="201168"/>
                  <a:pt x="237744" y="219456"/>
                </a:cubicBezTo>
                <a:lnTo>
                  <a:pt x="237744" y="219456"/>
                </a:lnTo>
                <a:lnTo>
                  <a:pt x="237744" y="219456"/>
                </a:lnTo>
                <a:lnTo>
                  <a:pt x="237744" y="219456"/>
                </a:lnTo>
                <a:cubicBezTo>
                  <a:pt x="246888" y="228600"/>
                  <a:pt x="246888" y="246888"/>
                  <a:pt x="246888" y="256032"/>
                </a:cubicBezTo>
                <a:cubicBezTo>
                  <a:pt x="246888" y="274320"/>
                  <a:pt x="246888" y="320040"/>
                  <a:pt x="283464" y="329184"/>
                </a:cubicBezTo>
                <a:moveTo>
                  <a:pt x="658368" y="402336"/>
                </a:moveTo>
                <a:cubicBezTo>
                  <a:pt x="658368" y="429768"/>
                  <a:pt x="658368" y="448056"/>
                  <a:pt x="649224" y="466344"/>
                </a:cubicBezTo>
                <a:cubicBezTo>
                  <a:pt x="640080" y="484632"/>
                  <a:pt x="603504" y="484632"/>
                  <a:pt x="603504" y="457200"/>
                </a:cubicBezTo>
                <a:lnTo>
                  <a:pt x="603504" y="420624"/>
                </a:lnTo>
                <a:lnTo>
                  <a:pt x="603504" y="365760"/>
                </a:lnTo>
                <a:cubicBezTo>
                  <a:pt x="603504" y="356616"/>
                  <a:pt x="594360" y="338328"/>
                  <a:pt x="594360" y="320040"/>
                </a:cubicBezTo>
                <a:cubicBezTo>
                  <a:pt x="585216" y="310896"/>
                  <a:pt x="585216" y="310896"/>
                  <a:pt x="585216" y="301752"/>
                </a:cubicBezTo>
                <a:cubicBezTo>
                  <a:pt x="585216" y="292608"/>
                  <a:pt x="585216" y="274320"/>
                  <a:pt x="585216" y="265176"/>
                </a:cubicBezTo>
                <a:cubicBezTo>
                  <a:pt x="603504" y="210312"/>
                  <a:pt x="676656" y="237744"/>
                  <a:pt x="667512" y="283464"/>
                </a:cubicBezTo>
                <a:cubicBezTo>
                  <a:pt x="667512" y="283464"/>
                  <a:pt x="667512" y="301752"/>
                  <a:pt x="667512" y="301752"/>
                </a:cubicBezTo>
                <a:lnTo>
                  <a:pt x="667512" y="329184"/>
                </a:lnTo>
                <a:lnTo>
                  <a:pt x="667512" y="374904"/>
                </a:lnTo>
                <a:cubicBezTo>
                  <a:pt x="658368" y="384048"/>
                  <a:pt x="658368" y="393192"/>
                  <a:pt x="658368" y="402336"/>
                </a:cubicBezTo>
                <a:lnTo>
                  <a:pt x="658368" y="402336"/>
                </a:lnTo>
                <a:moveTo>
                  <a:pt x="219456" y="603504"/>
                </a:moveTo>
                <a:cubicBezTo>
                  <a:pt x="219456" y="630936"/>
                  <a:pt x="210312" y="658368"/>
                  <a:pt x="192024" y="685800"/>
                </a:cubicBezTo>
                <a:cubicBezTo>
                  <a:pt x="182880" y="694944"/>
                  <a:pt x="164592" y="694944"/>
                  <a:pt x="164592" y="685800"/>
                </a:cubicBezTo>
                <a:cubicBezTo>
                  <a:pt x="164592" y="667512"/>
                  <a:pt x="164592" y="649224"/>
                  <a:pt x="164592" y="630936"/>
                </a:cubicBezTo>
                <a:lnTo>
                  <a:pt x="164592" y="630936"/>
                </a:lnTo>
                <a:cubicBezTo>
                  <a:pt x="155448" y="612648"/>
                  <a:pt x="155448" y="594360"/>
                  <a:pt x="155448" y="585216"/>
                </a:cubicBezTo>
                <a:cubicBezTo>
                  <a:pt x="155448" y="576072"/>
                  <a:pt x="155448" y="566928"/>
                  <a:pt x="146304" y="557784"/>
                </a:cubicBezTo>
                <a:cubicBezTo>
                  <a:pt x="146304" y="548640"/>
                  <a:pt x="146304" y="539496"/>
                  <a:pt x="146304" y="530352"/>
                </a:cubicBezTo>
                <a:cubicBezTo>
                  <a:pt x="146304" y="530352"/>
                  <a:pt x="146304" y="530352"/>
                  <a:pt x="146304" y="530352"/>
                </a:cubicBezTo>
                <a:cubicBezTo>
                  <a:pt x="137160" y="512064"/>
                  <a:pt x="137160" y="493776"/>
                  <a:pt x="146304" y="484632"/>
                </a:cubicBezTo>
                <a:cubicBezTo>
                  <a:pt x="155448" y="448056"/>
                  <a:pt x="219456" y="466344"/>
                  <a:pt x="219456" y="502920"/>
                </a:cubicBezTo>
                <a:lnTo>
                  <a:pt x="219456" y="539496"/>
                </a:lnTo>
                <a:cubicBezTo>
                  <a:pt x="219456" y="557784"/>
                  <a:pt x="219456" y="576072"/>
                  <a:pt x="219456" y="585216"/>
                </a:cubicBezTo>
                <a:cubicBezTo>
                  <a:pt x="219456" y="594360"/>
                  <a:pt x="219456" y="603504"/>
                  <a:pt x="219456" y="603504"/>
                </a:cubicBezTo>
                <a:moveTo>
                  <a:pt x="1133856" y="201168"/>
                </a:moveTo>
                <a:cubicBezTo>
                  <a:pt x="1133856" y="237744"/>
                  <a:pt x="1124712" y="274320"/>
                  <a:pt x="1124712" y="301752"/>
                </a:cubicBezTo>
                <a:cubicBezTo>
                  <a:pt x="1115568" y="329184"/>
                  <a:pt x="1088136" y="310896"/>
                  <a:pt x="1078992" y="292608"/>
                </a:cubicBezTo>
                <a:cubicBezTo>
                  <a:pt x="1078992" y="265176"/>
                  <a:pt x="1069848" y="246888"/>
                  <a:pt x="1069848" y="228600"/>
                </a:cubicBezTo>
                <a:lnTo>
                  <a:pt x="1069848" y="164592"/>
                </a:lnTo>
                <a:cubicBezTo>
                  <a:pt x="1069848" y="146304"/>
                  <a:pt x="1078992" y="128016"/>
                  <a:pt x="1097280" y="128016"/>
                </a:cubicBezTo>
                <a:cubicBezTo>
                  <a:pt x="1115568" y="128016"/>
                  <a:pt x="1133856" y="146304"/>
                  <a:pt x="1133856" y="164592"/>
                </a:cubicBezTo>
                <a:cubicBezTo>
                  <a:pt x="1133856" y="173736"/>
                  <a:pt x="1133856" y="192024"/>
                  <a:pt x="1133856" y="201168"/>
                </a:cubicBezTo>
                <a:moveTo>
                  <a:pt x="1271016" y="621792"/>
                </a:moveTo>
                <a:cubicBezTo>
                  <a:pt x="1271016" y="603504"/>
                  <a:pt x="1271016" y="585216"/>
                  <a:pt x="1271016" y="566928"/>
                </a:cubicBezTo>
                <a:cubicBezTo>
                  <a:pt x="1271016" y="521208"/>
                  <a:pt x="1271016" y="475488"/>
                  <a:pt x="1271016" y="438912"/>
                </a:cubicBezTo>
                <a:cubicBezTo>
                  <a:pt x="1271016" y="384048"/>
                  <a:pt x="1188720" y="402336"/>
                  <a:pt x="1197864" y="457200"/>
                </a:cubicBezTo>
                <a:cubicBezTo>
                  <a:pt x="1197864" y="466344"/>
                  <a:pt x="1197864" y="466344"/>
                  <a:pt x="1207008" y="475488"/>
                </a:cubicBezTo>
                <a:lnTo>
                  <a:pt x="1207008" y="475488"/>
                </a:lnTo>
                <a:cubicBezTo>
                  <a:pt x="1207008" y="475488"/>
                  <a:pt x="1207008" y="484632"/>
                  <a:pt x="1207008" y="493776"/>
                </a:cubicBezTo>
                <a:cubicBezTo>
                  <a:pt x="1207008" y="502920"/>
                  <a:pt x="1207008" y="512064"/>
                  <a:pt x="1207008" y="521208"/>
                </a:cubicBezTo>
                <a:lnTo>
                  <a:pt x="1207008" y="521208"/>
                </a:lnTo>
                <a:lnTo>
                  <a:pt x="1207008" y="521208"/>
                </a:lnTo>
                <a:cubicBezTo>
                  <a:pt x="1207008" y="530352"/>
                  <a:pt x="1207008" y="539496"/>
                  <a:pt x="1207008" y="539496"/>
                </a:cubicBezTo>
                <a:cubicBezTo>
                  <a:pt x="1216152" y="576072"/>
                  <a:pt x="1225296" y="612648"/>
                  <a:pt x="1243584" y="630936"/>
                </a:cubicBezTo>
                <a:cubicBezTo>
                  <a:pt x="1261872" y="640080"/>
                  <a:pt x="1271016" y="630936"/>
                  <a:pt x="1271016" y="621792"/>
                </a:cubicBezTo>
                <a:moveTo>
                  <a:pt x="1042416" y="877824"/>
                </a:moveTo>
                <a:cubicBezTo>
                  <a:pt x="1042416" y="905256"/>
                  <a:pt x="1042416" y="932688"/>
                  <a:pt x="1033272" y="950976"/>
                </a:cubicBezTo>
                <a:cubicBezTo>
                  <a:pt x="1024128" y="960120"/>
                  <a:pt x="996696" y="969264"/>
                  <a:pt x="996696" y="960120"/>
                </a:cubicBezTo>
                <a:cubicBezTo>
                  <a:pt x="969264" y="941832"/>
                  <a:pt x="969264" y="914400"/>
                  <a:pt x="978408" y="886968"/>
                </a:cubicBezTo>
                <a:cubicBezTo>
                  <a:pt x="978408" y="859536"/>
                  <a:pt x="978408" y="841248"/>
                  <a:pt x="969264" y="822960"/>
                </a:cubicBezTo>
                <a:cubicBezTo>
                  <a:pt x="950976" y="777240"/>
                  <a:pt x="1014984" y="749808"/>
                  <a:pt x="1033272" y="795528"/>
                </a:cubicBezTo>
                <a:cubicBezTo>
                  <a:pt x="1042416" y="822960"/>
                  <a:pt x="1042416" y="841248"/>
                  <a:pt x="1042416" y="877824"/>
                </a:cubicBezTo>
                <a:cubicBezTo>
                  <a:pt x="1042416" y="877824"/>
                  <a:pt x="1042416" y="877824"/>
                  <a:pt x="1042416" y="877824"/>
                </a:cubicBezTo>
                <a:moveTo>
                  <a:pt x="932688" y="1371600"/>
                </a:moveTo>
                <a:cubicBezTo>
                  <a:pt x="932688" y="1371600"/>
                  <a:pt x="932688" y="1362456"/>
                  <a:pt x="932688" y="1353312"/>
                </a:cubicBezTo>
                <a:cubicBezTo>
                  <a:pt x="932688" y="1344168"/>
                  <a:pt x="932688" y="1344168"/>
                  <a:pt x="932688" y="1344168"/>
                </a:cubicBezTo>
                <a:cubicBezTo>
                  <a:pt x="923544" y="1335024"/>
                  <a:pt x="923544" y="1325880"/>
                  <a:pt x="923544" y="1316736"/>
                </a:cubicBezTo>
                <a:lnTo>
                  <a:pt x="923544" y="1316736"/>
                </a:lnTo>
                <a:lnTo>
                  <a:pt x="923544" y="1316736"/>
                </a:lnTo>
                <a:lnTo>
                  <a:pt x="923544" y="1316736"/>
                </a:lnTo>
                <a:cubicBezTo>
                  <a:pt x="923544" y="1316736"/>
                  <a:pt x="914400" y="1307592"/>
                  <a:pt x="914400" y="1307592"/>
                </a:cubicBezTo>
                <a:cubicBezTo>
                  <a:pt x="914400" y="1280160"/>
                  <a:pt x="905256" y="1261872"/>
                  <a:pt x="905256" y="1234440"/>
                </a:cubicBezTo>
                <a:cubicBezTo>
                  <a:pt x="905256" y="1234440"/>
                  <a:pt x="905256" y="1234440"/>
                  <a:pt x="905256" y="1225296"/>
                </a:cubicBezTo>
                <a:cubicBezTo>
                  <a:pt x="896112" y="1188720"/>
                  <a:pt x="822960" y="1207008"/>
                  <a:pt x="841248" y="1243584"/>
                </a:cubicBezTo>
                <a:cubicBezTo>
                  <a:pt x="850392" y="1271016"/>
                  <a:pt x="859536" y="1298448"/>
                  <a:pt x="877824" y="1335024"/>
                </a:cubicBezTo>
                <a:cubicBezTo>
                  <a:pt x="877824" y="1335024"/>
                  <a:pt x="877824" y="1344168"/>
                  <a:pt x="877824" y="1344168"/>
                </a:cubicBezTo>
                <a:cubicBezTo>
                  <a:pt x="877824" y="1344168"/>
                  <a:pt x="877824" y="1353312"/>
                  <a:pt x="877824" y="1353312"/>
                </a:cubicBezTo>
                <a:cubicBezTo>
                  <a:pt x="886968" y="1371600"/>
                  <a:pt x="896112" y="1389888"/>
                  <a:pt x="914400" y="1399032"/>
                </a:cubicBezTo>
                <a:cubicBezTo>
                  <a:pt x="923544" y="1399032"/>
                  <a:pt x="932688" y="1380744"/>
                  <a:pt x="932688" y="1371600"/>
                </a:cubicBezTo>
                <a:moveTo>
                  <a:pt x="685800" y="1472184"/>
                </a:moveTo>
                <a:cubicBezTo>
                  <a:pt x="685800" y="1490472"/>
                  <a:pt x="685800" y="1508760"/>
                  <a:pt x="676656" y="1517904"/>
                </a:cubicBezTo>
                <a:cubicBezTo>
                  <a:pt x="649224" y="1536192"/>
                  <a:pt x="649224" y="1490472"/>
                  <a:pt x="640080" y="1472184"/>
                </a:cubicBezTo>
                <a:lnTo>
                  <a:pt x="640080" y="1472184"/>
                </a:lnTo>
                <a:lnTo>
                  <a:pt x="640080" y="1472184"/>
                </a:lnTo>
                <a:lnTo>
                  <a:pt x="640080" y="1472184"/>
                </a:lnTo>
                <a:cubicBezTo>
                  <a:pt x="640080" y="1463040"/>
                  <a:pt x="640080" y="1463040"/>
                  <a:pt x="640080" y="1453896"/>
                </a:cubicBezTo>
                <a:cubicBezTo>
                  <a:pt x="640080" y="1444752"/>
                  <a:pt x="630936" y="1435608"/>
                  <a:pt x="630936" y="1417320"/>
                </a:cubicBezTo>
                <a:cubicBezTo>
                  <a:pt x="621792" y="1380744"/>
                  <a:pt x="621792" y="1344168"/>
                  <a:pt x="649224" y="1335024"/>
                </a:cubicBezTo>
                <a:cubicBezTo>
                  <a:pt x="676656" y="1316736"/>
                  <a:pt x="704088" y="1344168"/>
                  <a:pt x="704088" y="1371600"/>
                </a:cubicBezTo>
                <a:cubicBezTo>
                  <a:pt x="704088" y="1371600"/>
                  <a:pt x="694944" y="1380744"/>
                  <a:pt x="694944" y="1380744"/>
                </a:cubicBezTo>
                <a:cubicBezTo>
                  <a:pt x="694944" y="1389888"/>
                  <a:pt x="685800" y="1389888"/>
                  <a:pt x="685800" y="1399032"/>
                </a:cubicBezTo>
                <a:cubicBezTo>
                  <a:pt x="694944" y="1380744"/>
                  <a:pt x="704088" y="1408176"/>
                  <a:pt x="704088" y="1408176"/>
                </a:cubicBezTo>
                <a:cubicBezTo>
                  <a:pt x="704088" y="1417320"/>
                  <a:pt x="694944" y="1426464"/>
                  <a:pt x="694944" y="1426464"/>
                </a:cubicBezTo>
                <a:cubicBezTo>
                  <a:pt x="694944" y="1435608"/>
                  <a:pt x="685800" y="1435608"/>
                  <a:pt x="685800" y="1444752"/>
                </a:cubicBezTo>
                <a:cubicBezTo>
                  <a:pt x="685800" y="1453896"/>
                  <a:pt x="685800" y="1463040"/>
                  <a:pt x="685800" y="1472184"/>
                </a:cubicBezTo>
                <a:lnTo>
                  <a:pt x="685800" y="1472184"/>
                </a:lnTo>
                <a:moveTo>
                  <a:pt x="329184" y="1837944"/>
                </a:moveTo>
                <a:cubicBezTo>
                  <a:pt x="347472" y="1828800"/>
                  <a:pt x="347472" y="1801368"/>
                  <a:pt x="347472" y="1783080"/>
                </a:cubicBezTo>
                <a:cubicBezTo>
                  <a:pt x="347472" y="1773936"/>
                  <a:pt x="347472" y="1764792"/>
                  <a:pt x="347472" y="1764792"/>
                </a:cubicBezTo>
                <a:cubicBezTo>
                  <a:pt x="347472" y="1755648"/>
                  <a:pt x="347472" y="1755648"/>
                  <a:pt x="347472" y="1746504"/>
                </a:cubicBezTo>
                <a:cubicBezTo>
                  <a:pt x="356616" y="1737360"/>
                  <a:pt x="356616" y="1737360"/>
                  <a:pt x="356616" y="1728216"/>
                </a:cubicBezTo>
                <a:cubicBezTo>
                  <a:pt x="356616" y="1728216"/>
                  <a:pt x="347472" y="1691640"/>
                  <a:pt x="347472" y="1709928"/>
                </a:cubicBezTo>
                <a:cubicBezTo>
                  <a:pt x="347472" y="1709928"/>
                  <a:pt x="347472" y="1700784"/>
                  <a:pt x="347472" y="1700784"/>
                </a:cubicBezTo>
                <a:cubicBezTo>
                  <a:pt x="356616" y="1691640"/>
                  <a:pt x="356616" y="1691640"/>
                  <a:pt x="356616" y="1682496"/>
                </a:cubicBezTo>
                <a:cubicBezTo>
                  <a:pt x="365760" y="1664208"/>
                  <a:pt x="329184" y="1636776"/>
                  <a:pt x="310896" y="1645920"/>
                </a:cubicBezTo>
                <a:cubicBezTo>
                  <a:pt x="274320" y="1664208"/>
                  <a:pt x="283464" y="1700784"/>
                  <a:pt x="292608" y="1737360"/>
                </a:cubicBezTo>
                <a:cubicBezTo>
                  <a:pt x="292608" y="1746504"/>
                  <a:pt x="292608" y="1764792"/>
                  <a:pt x="292608" y="1773936"/>
                </a:cubicBezTo>
                <a:cubicBezTo>
                  <a:pt x="292608" y="1773936"/>
                  <a:pt x="292608" y="1783080"/>
                  <a:pt x="301752" y="1792224"/>
                </a:cubicBezTo>
                <a:cubicBezTo>
                  <a:pt x="301752" y="1810512"/>
                  <a:pt x="310896" y="1856232"/>
                  <a:pt x="329184" y="1837944"/>
                </a:cubicBezTo>
                <a:moveTo>
                  <a:pt x="740664" y="1088136"/>
                </a:moveTo>
                <a:lnTo>
                  <a:pt x="740664" y="1106424"/>
                </a:lnTo>
                <a:cubicBezTo>
                  <a:pt x="740664" y="1115568"/>
                  <a:pt x="722376" y="1124712"/>
                  <a:pt x="713232" y="1115568"/>
                </a:cubicBezTo>
                <a:cubicBezTo>
                  <a:pt x="694944" y="1106424"/>
                  <a:pt x="694944" y="1088136"/>
                  <a:pt x="704088" y="1069848"/>
                </a:cubicBezTo>
                <a:cubicBezTo>
                  <a:pt x="704088" y="1060704"/>
                  <a:pt x="704088" y="1060704"/>
                  <a:pt x="704088" y="1051560"/>
                </a:cubicBezTo>
                <a:lnTo>
                  <a:pt x="704088" y="987552"/>
                </a:lnTo>
                <a:cubicBezTo>
                  <a:pt x="704088" y="978408"/>
                  <a:pt x="704088" y="978408"/>
                  <a:pt x="704088" y="969264"/>
                </a:cubicBezTo>
                <a:cubicBezTo>
                  <a:pt x="704088" y="960120"/>
                  <a:pt x="694944" y="950976"/>
                  <a:pt x="704088" y="941832"/>
                </a:cubicBezTo>
                <a:cubicBezTo>
                  <a:pt x="704088" y="896112"/>
                  <a:pt x="758952" y="896112"/>
                  <a:pt x="768096" y="941832"/>
                </a:cubicBezTo>
                <a:cubicBezTo>
                  <a:pt x="768096" y="969264"/>
                  <a:pt x="758952" y="1014984"/>
                  <a:pt x="749808" y="1042416"/>
                </a:cubicBezTo>
                <a:cubicBezTo>
                  <a:pt x="749808" y="1042416"/>
                  <a:pt x="749808" y="1042416"/>
                  <a:pt x="749808" y="1051560"/>
                </a:cubicBezTo>
                <a:cubicBezTo>
                  <a:pt x="749808" y="1060704"/>
                  <a:pt x="740664" y="1078992"/>
                  <a:pt x="740664" y="1088136"/>
                </a:cubicBezTo>
                <a:moveTo>
                  <a:pt x="475488" y="1252728"/>
                </a:moveTo>
                <a:cubicBezTo>
                  <a:pt x="475488" y="1243584"/>
                  <a:pt x="475488" y="1225296"/>
                  <a:pt x="475488" y="1216152"/>
                </a:cubicBezTo>
                <a:cubicBezTo>
                  <a:pt x="475488" y="1207008"/>
                  <a:pt x="475488" y="1197864"/>
                  <a:pt x="475488" y="1188720"/>
                </a:cubicBezTo>
                <a:cubicBezTo>
                  <a:pt x="475488" y="1179576"/>
                  <a:pt x="475488" y="1170432"/>
                  <a:pt x="475488" y="1170432"/>
                </a:cubicBezTo>
                <a:cubicBezTo>
                  <a:pt x="484632" y="1161288"/>
                  <a:pt x="484632" y="1152144"/>
                  <a:pt x="484632" y="1143000"/>
                </a:cubicBezTo>
                <a:cubicBezTo>
                  <a:pt x="484632" y="1115568"/>
                  <a:pt x="457200" y="1097280"/>
                  <a:pt x="438912" y="1115568"/>
                </a:cubicBezTo>
                <a:cubicBezTo>
                  <a:pt x="420624" y="1133856"/>
                  <a:pt x="420624" y="1161288"/>
                  <a:pt x="429768" y="1179576"/>
                </a:cubicBezTo>
                <a:lnTo>
                  <a:pt x="429768" y="1179576"/>
                </a:lnTo>
                <a:lnTo>
                  <a:pt x="429768" y="1179576"/>
                </a:lnTo>
                <a:lnTo>
                  <a:pt x="429768" y="1179576"/>
                </a:lnTo>
                <a:lnTo>
                  <a:pt x="429768" y="1179576"/>
                </a:lnTo>
                <a:cubicBezTo>
                  <a:pt x="429768" y="1179576"/>
                  <a:pt x="429768" y="1188720"/>
                  <a:pt x="438912" y="1188720"/>
                </a:cubicBezTo>
                <a:cubicBezTo>
                  <a:pt x="438912" y="1197864"/>
                  <a:pt x="438912" y="1216152"/>
                  <a:pt x="438912" y="1225296"/>
                </a:cubicBezTo>
                <a:cubicBezTo>
                  <a:pt x="438912" y="1234440"/>
                  <a:pt x="438912" y="1252728"/>
                  <a:pt x="448056" y="1271016"/>
                </a:cubicBezTo>
                <a:cubicBezTo>
                  <a:pt x="457200" y="1271016"/>
                  <a:pt x="475488" y="1261872"/>
                  <a:pt x="475488" y="1252728"/>
                </a:cubicBezTo>
                <a:moveTo>
                  <a:pt x="1225296" y="896112"/>
                </a:moveTo>
                <a:cubicBezTo>
                  <a:pt x="1225296" y="886968"/>
                  <a:pt x="1225296" y="868680"/>
                  <a:pt x="1234440" y="859536"/>
                </a:cubicBezTo>
                <a:cubicBezTo>
                  <a:pt x="1243584" y="850392"/>
                  <a:pt x="1252728" y="859536"/>
                  <a:pt x="1261872" y="877824"/>
                </a:cubicBezTo>
                <a:cubicBezTo>
                  <a:pt x="1271016" y="886968"/>
                  <a:pt x="1271016" y="914400"/>
                  <a:pt x="1271016" y="932688"/>
                </a:cubicBezTo>
                <a:cubicBezTo>
                  <a:pt x="1271016" y="941832"/>
                  <a:pt x="1271016" y="950976"/>
                  <a:pt x="1271016" y="960120"/>
                </a:cubicBezTo>
                <a:cubicBezTo>
                  <a:pt x="1271016" y="978408"/>
                  <a:pt x="1280160" y="978408"/>
                  <a:pt x="1280160" y="987552"/>
                </a:cubicBezTo>
                <a:cubicBezTo>
                  <a:pt x="1280160" y="987552"/>
                  <a:pt x="1280160" y="996696"/>
                  <a:pt x="1289304" y="996696"/>
                </a:cubicBezTo>
                <a:cubicBezTo>
                  <a:pt x="1289304" y="1014984"/>
                  <a:pt x="1289304" y="1024128"/>
                  <a:pt x="1289304" y="1042416"/>
                </a:cubicBezTo>
                <a:cubicBezTo>
                  <a:pt x="1271016" y="1069848"/>
                  <a:pt x="1216152" y="1078992"/>
                  <a:pt x="1207008" y="1042416"/>
                </a:cubicBezTo>
                <a:cubicBezTo>
                  <a:pt x="1207008" y="1005840"/>
                  <a:pt x="1207008" y="978408"/>
                  <a:pt x="1207008" y="950976"/>
                </a:cubicBezTo>
                <a:cubicBezTo>
                  <a:pt x="1207008" y="941832"/>
                  <a:pt x="1216152" y="932688"/>
                  <a:pt x="1216152" y="923544"/>
                </a:cubicBezTo>
                <a:lnTo>
                  <a:pt x="1216152" y="923544"/>
                </a:lnTo>
                <a:cubicBezTo>
                  <a:pt x="1216152" y="914400"/>
                  <a:pt x="1216152" y="905256"/>
                  <a:pt x="1225296" y="896112"/>
                </a:cubicBezTo>
                <a:moveTo>
                  <a:pt x="1197864" y="1179576"/>
                </a:moveTo>
                <a:cubicBezTo>
                  <a:pt x="1179576" y="1188720"/>
                  <a:pt x="1179576" y="1207008"/>
                  <a:pt x="1179576" y="1225296"/>
                </a:cubicBezTo>
                <a:cubicBezTo>
                  <a:pt x="1170432" y="1225296"/>
                  <a:pt x="1170432" y="1234440"/>
                  <a:pt x="1170432" y="1243584"/>
                </a:cubicBezTo>
                <a:cubicBezTo>
                  <a:pt x="1161288" y="1271016"/>
                  <a:pt x="1161288" y="1298448"/>
                  <a:pt x="1161288" y="1335024"/>
                </a:cubicBezTo>
                <a:cubicBezTo>
                  <a:pt x="1161288" y="1380744"/>
                  <a:pt x="1243584" y="1380744"/>
                  <a:pt x="1234440" y="1335024"/>
                </a:cubicBezTo>
                <a:cubicBezTo>
                  <a:pt x="1234440" y="1316736"/>
                  <a:pt x="1234440" y="1307592"/>
                  <a:pt x="1225296" y="1298448"/>
                </a:cubicBezTo>
                <a:cubicBezTo>
                  <a:pt x="1225296" y="1280160"/>
                  <a:pt x="1225296" y="1261872"/>
                  <a:pt x="1225296" y="1243584"/>
                </a:cubicBezTo>
                <a:cubicBezTo>
                  <a:pt x="1225296" y="1243584"/>
                  <a:pt x="1225296" y="1234440"/>
                  <a:pt x="1225296" y="1234440"/>
                </a:cubicBezTo>
                <a:lnTo>
                  <a:pt x="1225296" y="1234440"/>
                </a:lnTo>
                <a:cubicBezTo>
                  <a:pt x="1225296" y="1216152"/>
                  <a:pt x="1225296" y="1188720"/>
                  <a:pt x="1207008" y="1179576"/>
                </a:cubicBezTo>
                <a:cubicBezTo>
                  <a:pt x="1207008" y="1179576"/>
                  <a:pt x="1197864" y="1179576"/>
                  <a:pt x="1197864" y="1179576"/>
                </a:cubicBezTo>
                <a:moveTo>
                  <a:pt x="1005840" y="1591056"/>
                </a:moveTo>
                <a:cubicBezTo>
                  <a:pt x="1005840" y="1572768"/>
                  <a:pt x="1005840" y="1545336"/>
                  <a:pt x="1014984" y="1517904"/>
                </a:cubicBezTo>
                <a:cubicBezTo>
                  <a:pt x="1033272" y="1508760"/>
                  <a:pt x="1051560" y="1508760"/>
                  <a:pt x="1060704" y="1517904"/>
                </a:cubicBezTo>
                <a:cubicBezTo>
                  <a:pt x="1060704" y="1527048"/>
                  <a:pt x="1060704" y="1536192"/>
                  <a:pt x="1060704" y="1536192"/>
                </a:cubicBezTo>
                <a:lnTo>
                  <a:pt x="1060704" y="1536192"/>
                </a:lnTo>
                <a:cubicBezTo>
                  <a:pt x="1069848" y="1545336"/>
                  <a:pt x="1069848" y="1554480"/>
                  <a:pt x="1069848" y="1563624"/>
                </a:cubicBezTo>
                <a:lnTo>
                  <a:pt x="1069848" y="1581912"/>
                </a:lnTo>
                <a:cubicBezTo>
                  <a:pt x="1069848" y="1600200"/>
                  <a:pt x="1078992" y="1618488"/>
                  <a:pt x="1097280" y="1636776"/>
                </a:cubicBezTo>
                <a:lnTo>
                  <a:pt x="1097280" y="1636776"/>
                </a:lnTo>
                <a:lnTo>
                  <a:pt x="1097280" y="1636776"/>
                </a:lnTo>
                <a:lnTo>
                  <a:pt x="1097280" y="1636776"/>
                </a:lnTo>
                <a:lnTo>
                  <a:pt x="1097280" y="1636776"/>
                </a:lnTo>
                <a:cubicBezTo>
                  <a:pt x="1124712" y="1691640"/>
                  <a:pt x="1024128" y="1737360"/>
                  <a:pt x="1005840" y="1673352"/>
                </a:cubicBezTo>
                <a:cubicBezTo>
                  <a:pt x="1005840" y="1655064"/>
                  <a:pt x="1005840" y="1627632"/>
                  <a:pt x="1005840" y="1600200"/>
                </a:cubicBezTo>
                <a:cubicBezTo>
                  <a:pt x="1005840" y="1600200"/>
                  <a:pt x="1005840" y="1591056"/>
                  <a:pt x="1005840" y="1591056"/>
                </a:cubicBezTo>
                <a:lnTo>
                  <a:pt x="1005840" y="1591056"/>
                </a:lnTo>
                <a:moveTo>
                  <a:pt x="329184" y="1435608"/>
                </a:moveTo>
                <a:lnTo>
                  <a:pt x="329184" y="1435608"/>
                </a:lnTo>
                <a:cubicBezTo>
                  <a:pt x="338328" y="1417320"/>
                  <a:pt x="347472" y="1399032"/>
                  <a:pt x="347472" y="1380744"/>
                </a:cubicBezTo>
                <a:cubicBezTo>
                  <a:pt x="347472" y="1362456"/>
                  <a:pt x="347472" y="1344168"/>
                  <a:pt x="347472" y="1335024"/>
                </a:cubicBezTo>
                <a:cubicBezTo>
                  <a:pt x="347472" y="1325880"/>
                  <a:pt x="347472" y="1316736"/>
                  <a:pt x="347472" y="1307592"/>
                </a:cubicBezTo>
                <a:cubicBezTo>
                  <a:pt x="347472" y="1252728"/>
                  <a:pt x="256032" y="1243584"/>
                  <a:pt x="256032" y="1307592"/>
                </a:cubicBezTo>
                <a:lnTo>
                  <a:pt x="256032" y="1380744"/>
                </a:lnTo>
                <a:cubicBezTo>
                  <a:pt x="256032" y="1380744"/>
                  <a:pt x="256032" y="1389888"/>
                  <a:pt x="256032" y="1389888"/>
                </a:cubicBezTo>
                <a:cubicBezTo>
                  <a:pt x="256032" y="1408176"/>
                  <a:pt x="256032" y="1435608"/>
                  <a:pt x="265176" y="1453896"/>
                </a:cubicBezTo>
                <a:cubicBezTo>
                  <a:pt x="283464" y="1481328"/>
                  <a:pt x="310896" y="1481328"/>
                  <a:pt x="320040" y="1453896"/>
                </a:cubicBezTo>
                <a:cubicBezTo>
                  <a:pt x="320040" y="1453896"/>
                  <a:pt x="329184" y="1444752"/>
                  <a:pt x="329184" y="1435608"/>
                </a:cubicBezTo>
                <a:moveTo>
                  <a:pt x="219456" y="1033272"/>
                </a:moveTo>
                <a:cubicBezTo>
                  <a:pt x="219456" y="1033272"/>
                  <a:pt x="219456" y="1042416"/>
                  <a:pt x="219456" y="1051560"/>
                </a:cubicBezTo>
                <a:cubicBezTo>
                  <a:pt x="219456" y="1069848"/>
                  <a:pt x="192024" y="1088136"/>
                  <a:pt x="182880" y="1078992"/>
                </a:cubicBezTo>
                <a:cubicBezTo>
                  <a:pt x="155448" y="1060704"/>
                  <a:pt x="155448" y="1033272"/>
                  <a:pt x="146304" y="1014984"/>
                </a:cubicBezTo>
                <a:lnTo>
                  <a:pt x="146304" y="1014984"/>
                </a:lnTo>
                <a:lnTo>
                  <a:pt x="146304" y="1014984"/>
                </a:lnTo>
                <a:lnTo>
                  <a:pt x="146304" y="1014984"/>
                </a:lnTo>
                <a:lnTo>
                  <a:pt x="146304" y="1014984"/>
                </a:lnTo>
                <a:cubicBezTo>
                  <a:pt x="146304" y="1005840"/>
                  <a:pt x="146304" y="1005840"/>
                  <a:pt x="146304" y="996696"/>
                </a:cubicBezTo>
                <a:cubicBezTo>
                  <a:pt x="137160" y="996696"/>
                  <a:pt x="137160" y="987552"/>
                  <a:pt x="137160" y="978408"/>
                </a:cubicBezTo>
                <a:cubicBezTo>
                  <a:pt x="146304" y="969264"/>
                  <a:pt x="146304" y="969264"/>
                  <a:pt x="146304" y="960120"/>
                </a:cubicBezTo>
                <a:cubicBezTo>
                  <a:pt x="137160" y="960120"/>
                  <a:pt x="137160" y="960120"/>
                  <a:pt x="137160" y="950976"/>
                </a:cubicBezTo>
                <a:cubicBezTo>
                  <a:pt x="137160" y="941832"/>
                  <a:pt x="128016" y="932688"/>
                  <a:pt x="128016" y="923544"/>
                </a:cubicBezTo>
                <a:cubicBezTo>
                  <a:pt x="128016" y="868680"/>
                  <a:pt x="228600" y="868680"/>
                  <a:pt x="219456" y="923544"/>
                </a:cubicBezTo>
                <a:cubicBezTo>
                  <a:pt x="219456" y="932688"/>
                  <a:pt x="219456" y="950976"/>
                  <a:pt x="219456" y="969264"/>
                </a:cubicBezTo>
                <a:cubicBezTo>
                  <a:pt x="219456" y="969264"/>
                  <a:pt x="219456" y="978408"/>
                  <a:pt x="219456" y="987552"/>
                </a:cubicBezTo>
                <a:cubicBezTo>
                  <a:pt x="219456" y="996696"/>
                  <a:pt x="219456" y="1014984"/>
                  <a:pt x="219456" y="1033272"/>
                </a:cubicBezTo>
                <a:moveTo>
                  <a:pt x="868680" y="658368"/>
                </a:moveTo>
                <a:cubicBezTo>
                  <a:pt x="877824" y="621792"/>
                  <a:pt x="877824" y="585216"/>
                  <a:pt x="877824" y="557784"/>
                </a:cubicBezTo>
                <a:cubicBezTo>
                  <a:pt x="877824" y="530352"/>
                  <a:pt x="877824" y="493776"/>
                  <a:pt x="868680" y="466344"/>
                </a:cubicBezTo>
                <a:cubicBezTo>
                  <a:pt x="850392" y="429768"/>
                  <a:pt x="795528" y="457200"/>
                  <a:pt x="813816" y="493776"/>
                </a:cubicBezTo>
                <a:cubicBezTo>
                  <a:pt x="813816" y="493776"/>
                  <a:pt x="813816" y="502920"/>
                  <a:pt x="813816" y="512064"/>
                </a:cubicBezTo>
                <a:cubicBezTo>
                  <a:pt x="813816" y="512064"/>
                  <a:pt x="813816" y="512064"/>
                  <a:pt x="813816" y="521208"/>
                </a:cubicBezTo>
                <a:cubicBezTo>
                  <a:pt x="813816" y="530352"/>
                  <a:pt x="822960" y="530352"/>
                  <a:pt x="822960" y="539496"/>
                </a:cubicBezTo>
                <a:cubicBezTo>
                  <a:pt x="822960" y="548640"/>
                  <a:pt x="832104" y="557784"/>
                  <a:pt x="832104" y="566928"/>
                </a:cubicBezTo>
                <a:cubicBezTo>
                  <a:pt x="832104" y="576072"/>
                  <a:pt x="822960" y="585216"/>
                  <a:pt x="822960" y="603504"/>
                </a:cubicBezTo>
                <a:lnTo>
                  <a:pt x="822960" y="603504"/>
                </a:lnTo>
                <a:cubicBezTo>
                  <a:pt x="822960" y="621792"/>
                  <a:pt x="822960" y="640080"/>
                  <a:pt x="832104" y="658368"/>
                </a:cubicBezTo>
                <a:cubicBezTo>
                  <a:pt x="832104" y="676656"/>
                  <a:pt x="859536" y="676656"/>
                  <a:pt x="868680" y="658368"/>
                </a:cubicBezTo>
                <a:moveTo>
                  <a:pt x="512064" y="859536"/>
                </a:moveTo>
                <a:cubicBezTo>
                  <a:pt x="512064" y="859536"/>
                  <a:pt x="512064" y="868680"/>
                  <a:pt x="512064" y="877824"/>
                </a:cubicBezTo>
                <a:cubicBezTo>
                  <a:pt x="512064" y="886968"/>
                  <a:pt x="493776" y="905256"/>
                  <a:pt x="484632" y="896112"/>
                </a:cubicBezTo>
                <a:cubicBezTo>
                  <a:pt x="466344" y="896112"/>
                  <a:pt x="466344" y="868680"/>
                  <a:pt x="466344" y="850392"/>
                </a:cubicBezTo>
                <a:cubicBezTo>
                  <a:pt x="466344" y="841248"/>
                  <a:pt x="466344" y="832104"/>
                  <a:pt x="457200" y="822960"/>
                </a:cubicBezTo>
                <a:cubicBezTo>
                  <a:pt x="448056" y="786384"/>
                  <a:pt x="448056" y="758952"/>
                  <a:pt x="448056" y="722376"/>
                </a:cubicBezTo>
                <a:cubicBezTo>
                  <a:pt x="448056" y="676656"/>
                  <a:pt x="502920" y="685800"/>
                  <a:pt x="512064" y="731520"/>
                </a:cubicBezTo>
                <a:lnTo>
                  <a:pt x="512064" y="813816"/>
                </a:lnTo>
                <a:cubicBezTo>
                  <a:pt x="512064" y="813816"/>
                  <a:pt x="512064" y="832104"/>
                  <a:pt x="512064" y="841248"/>
                </a:cubicBezTo>
                <a:cubicBezTo>
                  <a:pt x="512064" y="841248"/>
                  <a:pt x="512064" y="841248"/>
                  <a:pt x="512064" y="850392"/>
                </a:cubicBezTo>
                <a:cubicBezTo>
                  <a:pt x="512064" y="850392"/>
                  <a:pt x="512064" y="859536"/>
                  <a:pt x="512064" y="859536"/>
                </a:cubicBezTo>
                <a:moveTo>
                  <a:pt x="685800" y="1609344"/>
                </a:moveTo>
                <a:cubicBezTo>
                  <a:pt x="676656" y="1636776"/>
                  <a:pt x="667512" y="1673352"/>
                  <a:pt x="667512" y="1700784"/>
                </a:cubicBezTo>
                <a:cubicBezTo>
                  <a:pt x="658368" y="1728216"/>
                  <a:pt x="667512" y="1764792"/>
                  <a:pt x="704088" y="1773936"/>
                </a:cubicBezTo>
                <a:cubicBezTo>
                  <a:pt x="722376" y="1783080"/>
                  <a:pt x="731520" y="1764792"/>
                  <a:pt x="740664" y="1746504"/>
                </a:cubicBezTo>
                <a:cubicBezTo>
                  <a:pt x="740664" y="1737360"/>
                  <a:pt x="740664" y="1719072"/>
                  <a:pt x="740664" y="1709928"/>
                </a:cubicBezTo>
                <a:cubicBezTo>
                  <a:pt x="740664" y="1709928"/>
                  <a:pt x="740664" y="1709928"/>
                  <a:pt x="731520" y="1709928"/>
                </a:cubicBezTo>
                <a:lnTo>
                  <a:pt x="731520" y="1709928"/>
                </a:lnTo>
                <a:cubicBezTo>
                  <a:pt x="731520" y="1700784"/>
                  <a:pt x="731520" y="1691640"/>
                  <a:pt x="722376" y="1682496"/>
                </a:cubicBezTo>
                <a:lnTo>
                  <a:pt x="722376" y="1664208"/>
                </a:lnTo>
                <a:cubicBezTo>
                  <a:pt x="722376" y="1655064"/>
                  <a:pt x="731520" y="1655064"/>
                  <a:pt x="731520" y="1645920"/>
                </a:cubicBezTo>
                <a:lnTo>
                  <a:pt x="731520" y="1645920"/>
                </a:lnTo>
                <a:cubicBezTo>
                  <a:pt x="731520" y="1636776"/>
                  <a:pt x="731520" y="1618488"/>
                  <a:pt x="722376" y="1609344"/>
                </a:cubicBezTo>
                <a:cubicBezTo>
                  <a:pt x="722376" y="1591056"/>
                  <a:pt x="694944" y="1591056"/>
                  <a:pt x="685800" y="1609344"/>
                </a:cubicBezTo>
                <a:moveTo>
                  <a:pt x="539496" y="2039112"/>
                </a:moveTo>
                <a:cubicBezTo>
                  <a:pt x="539496" y="2011680"/>
                  <a:pt x="548640" y="1975104"/>
                  <a:pt x="557784" y="1956816"/>
                </a:cubicBezTo>
                <a:cubicBezTo>
                  <a:pt x="576072" y="1938528"/>
                  <a:pt x="594360" y="1929384"/>
                  <a:pt x="603504" y="1956816"/>
                </a:cubicBezTo>
                <a:cubicBezTo>
                  <a:pt x="603504" y="1965960"/>
                  <a:pt x="603504" y="1975104"/>
                  <a:pt x="603504" y="1993392"/>
                </a:cubicBezTo>
                <a:cubicBezTo>
                  <a:pt x="603504" y="1993392"/>
                  <a:pt x="603504" y="2002536"/>
                  <a:pt x="603504" y="2002536"/>
                </a:cubicBezTo>
                <a:lnTo>
                  <a:pt x="603504" y="2029968"/>
                </a:lnTo>
                <a:cubicBezTo>
                  <a:pt x="603504" y="2029968"/>
                  <a:pt x="603504" y="2039112"/>
                  <a:pt x="603504" y="2039112"/>
                </a:cubicBezTo>
                <a:cubicBezTo>
                  <a:pt x="603504" y="2057400"/>
                  <a:pt x="612648" y="2066544"/>
                  <a:pt x="612648" y="2066544"/>
                </a:cubicBezTo>
                <a:cubicBezTo>
                  <a:pt x="612648" y="2075688"/>
                  <a:pt x="612648" y="2075688"/>
                  <a:pt x="612648" y="2093976"/>
                </a:cubicBezTo>
                <a:cubicBezTo>
                  <a:pt x="612648" y="2103120"/>
                  <a:pt x="594360" y="2121408"/>
                  <a:pt x="576072" y="2121408"/>
                </a:cubicBezTo>
                <a:cubicBezTo>
                  <a:pt x="539496" y="2112264"/>
                  <a:pt x="530352" y="2075688"/>
                  <a:pt x="539496" y="2039112"/>
                </a:cubicBezTo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94" name="标题 1"/>
          <p:cNvSpPr>
            <a:spLocks noGrp="1"/>
          </p:cNvSpPr>
          <p:nvPr>
            <p:ph type="ctrTitle"/>
            <p:custDataLst>
              <p:tags r:id="rId14"/>
            </p:custDataLst>
          </p:nvPr>
        </p:nvSpPr>
        <p:spPr>
          <a:xfrm>
            <a:off x="4031932" y="1752600"/>
            <a:ext cx="6904291" cy="2742692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6" name="署名占位符 10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4031932" y="4574507"/>
            <a:ext cx="6904291" cy="1645318"/>
          </a:xfrm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+mn-ea"/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0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8" name="Vector-2096&amp;3052"/>
          <p:cNvSpPr/>
          <p:nvPr userDrawn="1">
            <p:custDataLst>
              <p:tags r:id="rId1"/>
            </p:custDataLst>
          </p:nvPr>
        </p:nvSpPr>
        <p:spPr>
          <a:xfrm>
            <a:off x="987552" y="0"/>
            <a:ext cx="4498848" cy="2916936"/>
          </a:xfrm>
          <a:custGeom>
            <a:rect l="l" t="t" r="r" b="b"/>
            <a:pathLst>
              <a:path w="4498848" h="2916936">
                <a:moveTo>
                  <a:pt x="4343400" y="1719072"/>
                </a:moveTo>
                <a:cubicBezTo>
                  <a:pt x="4590288" y="1207008"/>
                  <a:pt x="4517136" y="585216"/>
                  <a:pt x="4261104" y="128016"/>
                </a:cubicBezTo>
                <a:lnTo>
                  <a:pt x="4261104" y="128016"/>
                </a:lnTo>
                <a:cubicBezTo>
                  <a:pt x="4233672" y="82296"/>
                  <a:pt x="4206240" y="45720"/>
                  <a:pt x="4178808" y="0"/>
                </a:cubicBezTo>
                <a:lnTo>
                  <a:pt x="219456" y="0"/>
                </a:lnTo>
                <a:cubicBezTo>
                  <a:pt x="-137160" y="704088"/>
                  <a:pt x="-54864" y="1664208"/>
                  <a:pt x="448056" y="2258568"/>
                </a:cubicBezTo>
                <a:cubicBezTo>
                  <a:pt x="1417320" y="3410712"/>
                  <a:pt x="3749040" y="2953512"/>
                  <a:pt x="4343400" y="1719072"/>
                </a:cubicBezTo>
              </a:path>
            </a:pathLst>
          </a:custGeom>
          <a:solidFill>
            <a:schemeClr val="accent1">
              <a:lumMod val="75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10" name="Vector (Stroke)-2096&amp;3055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3401568" cy="557784"/>
          </a:xfrm>
          <a:custGeom>
            <a:rect l="l" t="t" r="r" b="b"/>
            <a:pathLst>
              <a:path w="3401567" h="557784">
                <a:moveTo>
                  <a:pt x="0" y="402336"/>
                </a:moveTo>
                <a:cubicBezTo>
                  <a:pt x="749808" y="548640"/>
                  <a:pt x="1828800" y="612648"/>
                  <a:pt x="2980944" y="137160"/>
                </a:cubicBezTo>
                <a:cubicBezTo>
                  <a:pt x="3090672" y="91440"/>
                  <a:pt x="3191256" y="45720"/>
                  <a:pt x="3291840" y="0"/>
                </a:cubicBezTo>
                <a:lnTo>
                  <a:pt x="3401568" y="0"/>
                </a:lnTo>
                <a:cubicBezTo>
                  <a:pt x="3273552" y="64008"/>
                  <a:pt x="3145536" y="128016"/>
                  <a:pt x="2999232" y="182880"/>
                </a:cubicBezTo>
                <a:lnTo>
                  <a:pt x="2999232" y="182880"/>
                </a:lnTo>
                <a:cubicBezTo>
                  <a:pt x="1837944" y="658368"/>
                  <a:pt x="749808" y="603504"/>
                  <a:pt x="0" y="457200"/>
                </a:cubicBezTo>
                <a:lnTo>
                  <a:pt x="0" y="402336"/>
                </a:lnTo>
              </a:path>
            </a:pathLst>
          </a:custGeom>
          <a:solidFill>
            <a:schemeClr val="bg1">
              <a:alpha val="3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12" name="Vector-2096&amp;3049"/>
          <p:cNvSpPr/>
          <p:nvPr userDrawn="1">
            <p:custDataLst>
              <p:tags r:id="rId3"/>
            </p:custDataLst>
          </p:nvPr>
        </p:nvSpPr>
        <p:spPr>
          <a:xfrm>
            <a:off x="0" y="3822192"/>
            <a:ext cx="4462272" cy="3035808"/>
          </a:xfrm>
          <a:custGeom>
            <a:rect l="l" t="t" r="r" b="b"/>
            <a:pathLst>
              <a:path w="4462272" h="3035808">
                <a:moveTo>
                  <a:pt x="4462272" y="3035808"/>
                </a:moveTo>
                <a:cubicBezTo>
                  <a:pt x="4361688" y="2871216"/>
                  <a:pt x="4242816" y="2724912"/>
                  <a:pt x="4096512" y="2633472"/>
                </a:cubicBezTo>
                <a:cubicBezTo>
                  <a:pt x="3694176" y="2395728"/>
                  <a:pt x="3154680" y="2578608"/>
                  <a:pt x="2615184" y="2761488"/>
                </a:cubicBezTo>
                <a:lnTo>
                  <a:pt x="2615184" y="2761488"/>
                </a:lnTo>
                <a:cubicBezTo>
                  <a:pt x="2322576" y="2862072"/>
                  <a:pt x="2084832" y="2953512"/>
                  <a:pt x="1892808" y="3035808"/>
                </a:cubicBezTo>
                <a:lnTo>
                  <a:pt x="4462272" y="3035808"/>
                </a:lnTo>
                <a:moveTo>
                  <a:pt x="768096" y="3035808"/>
                </a:moveTo>
                <a:lnTo>
                  <a:pt x="0" y="3035808"/>
                </a:lnTo>
                <a:lnTo>
                  <a:pt x="0" y="0"/>
                </a:lnTo>
                <a:cubicBezTo>
                  <a:pt x="137160" y="0"/>
                  <a:pt x="283464" y="27432"/>
                  <a:pt x="420624" y="82296"/>
                </a:cubicBezTo>
                <a:cubicBezTo>
                  <a:pt x="987552" y="301752"/>
                  <a:pt x="1426464" y="960120"/>
                  <a:pt x="1325880" y="1472184"/>
                </a:cubicBezTo>
                <a:cubicBezTo>
                  <a:pt x="1289304" y="1700784"/>
                  <a:pt x="1143000" y="1847088"/>
                  <a:pt x="1005840" y="1993392"/>
                </a:cubicBezTo>
                <a:cubicBezTo>
                  <a:pt x="841248" y="2157984"/>
                  <a:pt x="676656" y="2322576"/>
                  <a:pt x="649224" y="2624328"/>
                </a:cubicBezTo>
                <a:cubicBezTo>
                  <a:pt x="630936" y="2788920"/>
                  <a:pt x="676656" y="2926080"/>
                  <a:pt x="768096" y="3035808"/>
                </a:cubicBezTo>
              </a:path>
            </a:pathLst>
          </a:custGeom>
          <a:solidFill>
            <a:schemeClr val="accent3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14" name="Union-2096&amp;2067"/>
          <p:cNvSpPr/>
          <p:nvPr userDrawn="1">
            <p:custDataLst>
              <p:tags r:id="rId4"/>
            </p:custDataLst>
          </p:nvPr>
        </p:nvSpPr>
        <p:spPr>
          <a:xfrm>
            <a:off x="10460736" y="128016"/>
            <a:ext cx="1536192" cy="2084832"/>
          </a:xfrm>
          <a:custGeom>
            <a:rect l="l" t="t" r="r" b="b"/>
            <a:pathLst>
              <a:path w="1536192" h="2084832">
                <a:moveTo>
                  <a:pt x="621792" y="73152"/>
                </a:moveTo>
                <a:cubicBezTo>
                  <a:pt x="603504" y="73152"/>
                  <a:pt x="585216" y="64008"/>
                  <a:pt x="566928" y="45720"/>
                </a:cubicBezTo>
                <a:cubicBezTo>
                  <a:pt x="548640" y="36576"/>
                  <a:pt x="557784" y="9144"/>
                  <a:pt x="576072" y="0"/>
                </a:cubicBezTo>
                <a:cubicBezTo>
                  <a:pt x="594360" y="0"/>
                  <a:pt x="603504" y="0"/>
                  <a:pt x="612648" y="9144"/>
                </a:cubicBezTo>
                <a:cubicBezTo>
                  <a:pt x="621792" y="9144"/>
                  <a:pt x="630936" y="9144"/>
                  <a:pt x="630936" y="9144"/>
                </a:cubicBezTo>
                <a:cubicBezTo>
                  <a:pt x="640080" y="9144"/>
                  <a:pt x="658368" y="9144"/>
                  <a:pt x="667512" y="18288"/>
                </a:cubicBezTo>
                <a:cubicBezTo>
                  <a:pt x="676656" y="18288"/>
                  <a:pt x="685800" y="18288"/>
                  <a:pt x="694944" y="18288"/>
                </a:cubicBezTo>
                <a:cubicBezTo>
                  <a:pt x="749808" y="27432"/>
                  <a:pt x="731520" y="109728"/>
                  <a:pt x="685800" y="91440"/>
                </a:cubicBezTo>
                <a:cubicBezTo>
                  <a:pt x="676656" y="91440"/>
                  <a:pt x="667512" y="91440"/>
                  <a:pt x="649224" y="82296"/>
                </a:cubicBezTo>
                <a:cubicBezTo>
                  <a:pt x="640080" y="82296"/>
                  <a:pt x="630936" y="82296"/>
                  <a:pt x="621792" y="73152"/>
                </a:cubicBezTo>
                <a:moveTo>
                  <a:pt x="1362456" y="210312"/>
                </a:moveTo>
                <a:lnTo>
                  <a:pt x="1362456" y="210312"/>
                </a:lnTo>
                <a:cubicBezTo>
                  <a:pt x="1371600" y="219456"/>
                  <a:pt x="1371600" y="219456"/>
                  <a:pt x="1371600" y="228600"/>
                </a:cubicBezTo>
                <a:cubicBezTo>
                  <a:pt x="1389888" y="246888"/>
                  <a:pt x="1435608" y="237744"/>
                  <a:pt x="1435608" y="201168"/>
                </a:cubicBezTo>
                <a:cubicBezTo>
                  <a:pt x="1426464" y="192024"/>
                  <a:pt x="1426464" y="182880"/>
                  <a:pt x="1417320" y="182880"/>
                </a:cubicBezTo>
                <a:cubicBezTo>
                  <a:pt x="1417320" y="173736"/>
                  <a:pt x="1408176" y="173736"/>
                  <a:pt x="1408176" y="173736"/>
                </a:cubicBezTo>
                <a:cubicBezTo>
                  <a:pt x="1408176" y="164592"/>
                  <a:pt x="1399032" y="164592"/>
                  <a:pt x="1399032" y="155448"/>
                </a:cubicBezTo>
                <a:cubicBezTo>
                  <a:pt x="1389888" y="155448"/>
                  <a:pt x="1389888" y="146304"/>
                  <a:pt x="1380744" y="146304"/>
                </a:cubicBezTo>
                <a:cubicBezTo>
                  <a:pt x="1371600" y="137160"/>
                  <a:pt x="1362456" y="128016"/>
                  <a:pt x="1362456" y="118872"/>
                </a:cubicBezTo>
                <a:lnTo>
                  <a:pt x="1362456" y="118872"/>
                </a:lnTo>
                <a:lnTo>
                  <a:pt x="1362456" y="118872"/>
                </a:lnTo>
                <a:lnTo>
                  <a:pt x="1362456" y="118872"/>
                </a:lnTo>
                <a:cubicBezTo>
                  <a:pt x="1344168" y="109728"/>
                  <a:pt x="1335024" y="91440"/>
                  <a:pt x="1325880" y="82296"/>
                </a:cubicBezTo>
                <a:cubicBezTo>
                  <a:pt x="1316736" y="73152"/>
                  <a:pt x="1298448" y="73152"/>
                  <a:pt x="1298448" y="82296"/>
                </a:cubicBezTo>
                <a:cubicBezTo>
                  <a:pt x="1298448" y="100584"/>
                  <a:pt x="1307592" y="128016"/>
                  <a:pt x="1316736" y="146304"/>
                </a:cubicBezTo>
                <a:lnTo>
                  <a:pt x="1316736" y="146304"/>
                </a:lnTo>
                <a:lnTo>
                  <a:pt x="1316736" y="146304"/>
                </a:lnTo>
                <a:cubicBezTo>
                  <a:pt x="1325880" y="146304"/>
                  <a:pt x="1325880" y="155448"/>
                  <a:pt x="1325880" y="155448"/>
                </a:cubicBezTo>
                <a:cubicBezTo>
                  <a:pt x="1335024" y="164592"/>
                  <a:pt x="1335024" y="173736"/>
                  <a:pt x="1344168" y="173736"/>
                </a:cubicBezTo>
                <a:lnTo>
                  <a:pt x="1344168" y="173736"/>
                </a:lnTo>
                <a:lnTo>
                  <a:pt x="1344168" y="173736"/>
                </a:lnTo>
                <a:cubicBezTo>
                  <a:pt x="1344168" y="182880"/>
                  <a:pt x="1353312" y="192024"/>
                  <a:pt x="1353312" y="201168"/>
                </a:cubicBezTo>
                <a:cubicBezTo>
                  <a:pt x="1353312" y="201168"/>
                  <a:pt x="1362456" y="210312"/>
                  <a:pt x="1362456" y="210312"/>
                </a:cubicBezTo>
                <a:moveTo>
                  <a:pt x="1261872" y="420624"/>
                </a:moveTo>
                <a:cubicBezTo>
                  <a:pt x="1252728" y="420624"/>
                  <a:pt x="1252728" y="411480"/>
                  <a:pt x="1252728" y="411480"/>
                </a:cubicBezTo>
                <a:cubicBezTo>
                  <a:pt x="1243584" y="402336"/>
                  <a:pt x="1243584" y="393192"/>
                  <a:pt x="1234440" y="384048"/>
                </a:cubicBezTo>
                <a:lnTo>
                  <a:pt x="1234440" y="384048"/>
                </a:lnTo>
                <a:cubicBezTo>
                  <a:pt x="1234440" y="384048"/>
                  <a:pt x="1225296" y="374904"/>
                  <a:pt x="1225296" y="365760"/>
                </a:cubicBezTo>
                <a:cubicBezTo>
                  <a:pt x="1216152" y="365760"/>
                  <a:pt x="1216152" y="356616"/>
                  <a:pt x="1216152" y="356616"/>
                </a:cubicBezTo>
                <a:lnTo>
                  <a:pt x="1216152" y="356616"/>
                </a:lnTo>
                <a:lnTo>
                  <a:pt x="1216152" y="356616"/>
                </a:lnTo>
                <a:cubicBezTo>
                  <a:pt x="1207008" y="338328"/>
                  <a:pt x="1188720" y="310896"/>
                  <a:pt x="1188720" y="292608"/>
                </a:cubicBezTo>
                <a:cubicBezTo>
                  <a:pt x="1197864" y="283464"/>
                  <a:pt x="1216152" y="283464"/>
                  <a:pt x="1216152" y="292608"/>
                </a:cubicBezTo>
                <a:cubicBezTo>
                  <a:pt x="1225296" y="301752"/>
                  <a:pt x="1243584" y="320040"/>
                  <a:pt x="1252728" y="329184"/>
                </a:cubicBezTo>
                <a:cubicBezTo>
                  <a:pt x="1261872" y="338328"/>
                  <a:pt x="1271016" y="347472"/>
                  <a:pt x="1280160" y="356616"/>
                </a:cubicBezTo>
                <a:cubicBezTo>
                  <a:pt x="1280160" y="356616"/>
                  <a:pt x="1289304" y="365760"/>
                  <a:pt x="1289304" y="365760"/>
                </a:cubicBezTo>
                <a:cubicBezTo>
                  <a:pt x="1298448" y="374904"/>
                  <a:pt x="1298448" y="374904"/>
                  <a:pt x="1307592" y="384048"/>
                </a:cubicBezTo>
                <a:cubicBezTo>
                  <a:pt x="1307592" y="384048"/>
                  <a:pt x="1307592" y="384048"/>
                  <a:pt x="1307592" y="393192"/>
                </a:cubicBezTo>
                <a:cubicBezTo>
                  <a:pt x="1316736" y="393192"/>
                  <a:pt x="1325880" y="402336"/>
                  <a:pt x="1325880" y="411480"/>
                </a:cubicBezTo>
                <a:cubicBezTo>
                  <a:pt x="1335024" y="448056"/>
                  <a:pt x="1289304" y="457200"/>
                  <a:pt x="1271016" y="438912"/>
                </a:cubicBezTo>
                <a:cubicBezTo>
                  <a:pt x="1271016" y="429768"/>
                  <a:pt x="1261872" y="429768"/>
                  <a:pt x="1261872" y="420624"/>
                </a:cubicBezTo>
                <a:lnTo>
                  <a:pt x="1261872" y="420624"/>
                </a:lnTo>
                <a:moveTo>
                  <a:pt x="1252728" y="850392"/>
                </a:moveTo>
                <a:cubicBezTo>
                  <a:pt x="1261872" y="896112"/>
                  <a:pt x="1197864" y="914400"/>
                  <a:pt x="1188720" y="859536"/>
                </a:cubicBezTo>
                <a:cubicBezTo>
                  <a:pt x="1188720" y="877824"/>
                  <a:pt x="1170432" y="850392"/>
                  <a:pt x="1170432" y="850392"/>
                </a:cubicBezTo>
                <a:cubicBezTo>
                  <a:pt x="1170432" y="850392"/>
                  <a:pt x="1161288" y="841248"/>
                  <a:pt x="1161288" y="841248"/>
                </a:cubicBezTo>
                <a:cubicBezTo>
                  <a:pt x="1161288" y="832104"/>
                  <a:pt x="1152144" y="822960"/>
                  <a:pt x="1152144" y="813816"/>
                </a:cubicBezTo>
                <a:cubicBezTo>
                  <a:pt x="1143000" y="813816"/>
                  <a:pt x="1143000" y="804672"/>
                  <a:pt x="1143000" y="795528"/>
                </a:cubicBezTo>
                <a:cubicBezTo>
                  <a:pt x="1133856" y="795528"/>
                  <a:pt x="1133856" y="786384"/>
                  <a:pt x="1124712" y="777240"/>
                </a:cubicBezTo>
                <a:lnTo>
                  <a:pt x="1124712" y="777240"/>
                </a:lnTo>
                <a:cubicBezTo>
                  <a:pt x="1115568" y="758952"/>
                  <a:pt x="1106424" y="749808"/>
                  <a:pt x="1106424" y="731520"/>
                </a:cubicBezTo>
                <a:cubicBezTo>
                  <a:pt x="1097280" y="704088"/>
                  <a:pt x="1133856" y="685800"/>
                  <a:pt x="1143000" y="713232"/>
                </a:cubicBezTo>
                <a:cubicBezTo>
                  <a:pt x="1152144" y="713232"/>
                  <a:pt x="1152144" y="722376"/>
                  <a:pt x="1161288" y="731520"/>
                </a:cubicBezTo>
                <a:cubicBezTo>
                  <a:pt x="1161288" y="731520"/>
                  <a:pt x="1170432" y="731520"/>
                  <a:pt x="1170432" y="740664"/>
                </a:cubicBezTo>
                <a:cubicBezTo>
                  <a:pt x="1179576" y="740664"/>
                  <a:pt x="1179576" y="749808"/>
                  <a:pt x="1188720" y="758952"/>
                </a:cubicBezTo>
                <a:cubicBezTo>
                  <a:pt x="1188720" y="768096"/>
                  <a:pt x="1197864" y="768096"/>
                  <a:pt x="1197864" y="777240"/>
                </a:cubicBezTo>
                <a:cubicBezTo>
                  <a:pt x="1207008" y="795528"/>
                  <a:pt x="1216152" y="804672"/>
                  <a:pt x="1225296" y="822960"/>
                </a:cubicBezTo>
                <a:cubicBezTo>
                  <a:pt x="1234440" y="822960"/>
                  <a:pt x="1234440" y="822960"/>
                  <a:pt x="1234440" y="832104"/>
                </a:cubicBezTo>
                <a:cubicBezTo>
                  <a:pt x="1243584" y="832104"/>
                  <a:pt x="1243584" y="841248"/>
                  <a:pt x="1252728" y="850392"/>
                </a:cubicBezTo>
                <a:moveTo>
                  <a:pt x="1399032" y="685800"/>
                </a:moveTo>
                <a:cubicBezTo>
                  <a:pt x="1408176" y="704088"/>
                  <a:pt x="1417320" y="722376"/>
                  <a:pt x="1426464" y="731520"/>
                </a:cubicBezTo>
                <a:cubicBezTo>
                  <a:pt x="1444752" y="777240"/>
                  <a:pt x="1389888" y="795528"/>
                  <a:pt x="1362456" y="758952"/>
                </a:cubicBezTo>
                <a:cubicBezTo>
                  <a:pt x="1362456" y="749808"/>
                  <a:pt x="1353312" y="740664"/>
                  <a:pt x="1344168" y="731520"/>
                </a:cubicBezTo>
                <a:cubicBezTo>
                  <a:pt x="1344168" y="722376"/>
                  <a:pt x="1335024" y="713232"/>
                  <a:pt x="1335024" y="704088"/>
                </a:cubicBezTo>
                <a:cubicBezTo>
                  <a:pt x="1325880" y="694944"/>
                  <a:pt x="1325880" y="694944"/>
                  <a:pt x="1325880" y="685800"/>
                </a:cubicBezTo>
                <a:cubicBezTo>
                  <a:pt x="1316736" y="676656"/>
                  <a:pt x="1307592" y="667512"/>
                  <a:pt x="1307592" y="649224"/>
                </a:cubicBezTo>
                <a:cubicBezTo>
                  <a:pt x="1307592" y="640080"/>
                  <a:pt x="1307592" y="630936"/>
                  <a:pt x="1316736" y="621792"/>
                </a:cubicBezTo>
                <a:lnTo>
                  <a:pt x="1316736" y="621792"/>
                </a:lnTo>
                <a:cubicBezTo>
                  <a:pt x="1344168" y="612648"/>
                  <a:pt x="1362456" y="640080"/>
                  <a:pt x="1371600" y="658368"/>
                </a:cubicBezTo>
                <a:cubicBezTo>
                  <a:pt x="1380744" y="667512"/>
                  <a:pt x="1389888" y="676656"/>
                  <a:pt x="1399032" y="685800"/>
                </a:cubicBezTo>
                <a:moveTo>
                  <a:pt x="1289304" y="1133856"/>
                </a:moveTo>
                <a:cubicBezTo>
                  <a:pt x="1280160" y="1115568"/>
                  <a:pt x="1261872" y="1097280"/>
                  <a:pt x="1243584" y="1078992"/>
                </a:cubicBezTo>
                <a:cubicBezTo>
                  <a:pt x="1234440" y="1069848"/>
                  <a:pt x="1216152" y="1069848"/>
                  <a:pt x="1216152" y="1088136"/>
                </a:cubicBezTo>
                <a:cubicBezTo>
                  <a:pt x="1207008" y="1106424"/>
                  <a:pt x="1225296" y="1124712"/>
                  <a:pt x="1234440" y="1143000"/>
                </a:cubicBezTo>
                <a:cubicBezTo>
                  <a:pt x="1234440" y="1143000"/>
                  <a:pt x="1243584" y="1152144"/>
                  <a:pt x="1243584" y="1161288"/>
                </a:cubicBezTo>
                <a:cubicBezTo>
                  <a:pt x="1243584" y="1170432"/>
                  <a:pt x="1243584" y="1170432"/>
                  <a:pt x="1252728" y="1170432"/>
                </a:cubicBezTo>
                <a:cubicBezTo>
                  <a:pt x="1261872" y="1197864"/>
                  <a:pt x="1271016" y="1216152"/>
                  <a:pt x="1289304" y="1225296"/>
                </a:cubicBezTo>
                <a:cubicBezTo>
                  <a:pt x="1316736" y="1252728"/>
                  <a:pt x="1344168" y="1207008"/>
                  <a:pt x="1325880" y="1179576"/>
                </a:cubicBezTo>
                <a:cubicBezTo>
                  <a:pt x="1316736" y="1179576"/>
                  <a:pt x="1307592" y="1161288"/>
                  <a:pt x="1298448" y="1152144"/>
                </a:cubicBezTo>
                <a:cubicBezTo>
                  <a:pt x="1298448" y="1152144"/>
                  <a:pt x="1289304" y="1143000"/>
                  <a:pt x="1289304" y="1133856"/>
                </a:cubicBezTo>
                <a:moveTo>
                  <a:pt x="1069848" y="1225296"/>
                </a:moveTo>
                <a:cubicBezTo>
                  <a:pt x="1078992" y="1225296"/>
                  <a:pt x="1078992" y="1234440"/>
                  <a:pt x="1088136" y="1234440"/>
                </a:cubicBezTo>
                <a:cubicBezTo>
                  <a:pt x="1097280" y="1252728"/>
                  <a:pt x="1115568" y="1261872"/>
                  <a:pt x="1124712" y="1280160"/>
                </a:cubicBezTo>
                <a:cubicBezTo>
                  <a:pt x="1133856" y="1298448"/>
                  <a:pt x="1133856" y="1307592"/>
                  <a:pt x="1124712" y="1325880"/>
                </a:cubicBezTo>
                <a:cubicBezTo>
                  <a:pt x="1115568" y="1325880"/>
                  <a:pt x="1097280" y="1325880"/>
                  <a:pt x="1088136" y="1316736"/>
                </a:cubicBezTo>
                <a:cubicBezTo>
                  <a:pt x="1078992" y="1307592"/>
                  <a:pt x="1060704" y="1289304"/>
                  <a:pt x="1051560" y="1280160"/>
                </a:cubicBezTo>
                <a:lnTo>
                  <a:pt x="1051560" y="1280160"/>
                </a:lnTo>
                <a:cubicBezTo>
                  <a:pt x="1033272" y="1261872"/>
                  <a:pt x="1024128" y="1243584"/>
                  <a:pt x="1005840" y="1225296"/>
                </a:cubicBezTo>
                <a:cubicBezTo>
                  <a:pt x="996696" y="1197864"/>
                  <a:pt x="1024128" y="1179576"/>
                  <a:pt x="1042416" y="1188720"/>
                </a:cubicBezTo>
                <a:cubicBezTo>
                  <a:pt x="1051560" y="1197864"/>
                  <a:pt x="1060704" y="1207008"/>
                  <a:pt x="1069848" y="1225296"/>
                </a:cubicBez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moveTo>
                  <a:pt x="777240" y="1152144"/>
                </a:moveTo>
                <a:cubicBezTo>
                  <a:pt x="768096" y="1143000"/>
                  <a:pt x="758952" y="1124712"/>
                  <a:pt x="749808" y="1115568"/>
                </a:cubicBezTo>
                <a:cubicBezTo>
                  <a:pt x="740664" y="1115568"/>
                  <a:pt x="740664" y="1115568"/>
                  <a:pt x="740664" y="1106424"/>
                </a:cubicBezTo>
                <a:cubicBezTo>
                  <a:pt x="722376" y="1088136"/>
                  <a:pt x="713232" y="1069848"/>
                  <a:pt x="685800" y="1069848"/>
                </a:cubicBezTo>
                <a:cubicBezTo>
                  <a:pt x="676656" y="1069848"/>
                  <a:pt x="667512" y="1088136"/>
                  <a:pt x="667512" y="1097280"/>
                </a:cubicBezTo>
                <a:cubicBezTo>
                  <a:pt x="685800" y="1115568"/>
                  <a:pt x="694944" y="1143000"/>
                  <a:pt x="713232" y="1161288"/>
                </a:cubicBezTo>
                <a:cubicBezTo>
                  <a:pt x="722376" y="1179576"/>
                  <a:pt x="740664" y="1207008"/>
                  <a:pt x="749808" y="1225296"/>
                </a:cubicBezTo>
                <a:cubicBezTo>
                  <a:pt x="777240" y="1271016"/>
                  <a:pt x="841248" y="1216152"/>
                  <a:pt x="804672" y="1179576"/>
                </a:cubicBezTo>
                <a:cubicBezTo>
                  <a:pt x="804672" y="1179576"/>
                  <a:pt x="804672" y="1179576"/>
                  <a:pt x="804672" y="1179576"/>
                </a:cubicBezTo>
                <a:cubicBezTo>
                  <a:pt x="795528" y="1170432"/>
                  <a:pt x="786384" y="1161288"/>
                  <a:pt x="777240" y="1152144"/>
                </a:cubicBezTo>
                <a:moveTo>
                  <a:pt x="630936" y="768096"/>
                </a:moveTo>
                <a:cubicBezTo>
                  <a:pt x="649224" y="786384"/>
                  <a:pt x="667512" y="795528"/>
                  <a:pt x="676656" y="795528"/>
                </a:cubicBezTo>
                <a:cubicBezTo>
                  <a:pt x="722376" y="804672"/>
                  <a:pt x="694944" y="868680"/>
                  <a:pt x="658368" y="859536"/>
                </a:cubicBezTo>
                <a:cubicBezTo>
                  <a:pt x="649224" y="850392"/>
                  <a:pt x="630936" y="841248"/>
                  <a:pt x="621792" y="832104"/>
                </a:cubicBezTo>
                <a:lnTo>
                  <a:pt x="621792" y="832104"/>
                </a:lnTo>
                <a:cubicBezTo>
                  <a:pt x="612648" y="832104"/>
                  <a:pt x="603504" y="822960"/>
                  <a:pt x="603504" y="822960"/>
                </a:cubicBezTo>
                <a:cubicBezTo>
                  <a:pt x="585216" y="813816"/>
                  <a:pt x="557784" y="795528"/>
                  <a:pt x="557784" y="768096"/>
                </a:cubicBezTo>
                <a:cubicBezTo>
                  <a:pt x="548640" y="758952"/>
                  <a:pt x="557784" y="749808"/>
                  <a:pt x="566928" y="749808"/>
                </a:cubicBezTo>
                <a:cubicBezTo>
                  <a:pt x="594360" y="740664"/>
                  <a:pt x="612648" y="758952"/>
                  <a:pt x="630936" y="768096"/>
                </a:cubicBezTo>
                <a:moveTo>
                  <a:pt x="429768" y="539496"/>
                </a:moveTo>
                <a:cubicBezTo>
                  <a:pt x="457200" y="557784"/>
                  <a:pt x="484632" y="502920"/>
                  <a:pt x="448056" y="484632"/>
                </a:cubicBezTo>
                <a:cubicBezTo>
                  <a:pt x="420624" y="475488"/>
                  <a:pt x="393192" y="466344"/>
                  <a:pt x="356616" y="457200"/>
                </a:cubicBezTo>
                <a:cubicBezTo>
                  <a:pt x="356616" y="457200"/>
                  <a:pt x="356616" y="457200"/>
                  <a:pt x="356616" y="457200"/>
                </a:cubicBezTo>
                <a:cubicBezTo>
                  <a:pt x="338328" y="448056"/>
                  <a:pt x="320040" y="448056"/>
                  <a:pt x="301752" y="457200"/>
                </a:cubicBezTo>
                <a:cubicBezTo>
                  <a:pt x="292608" y="466344"/>
                  <a:pt x="301752" y="484632"/>
                  <a:pt x="310896" y="484632"/>
                </a:cubicBezTo>
                <a:cubicBezTo>
                  <a:pt x="310896" y="484632"/>
                  <a:pt x="310896" y="484632"/>
                  <a:pt x="320040" y="484632"/>
                </a:cubicBezTo>
                <a:cubicBezTo>
                  <a:pt x="320040" y="484632"/>
                  <a:pt x="320040" y="493776"/>
                  <a:pt x="329184" y="493776"/>
                </a:cubicBezTo>
                <a:cubicBezTo>
                  <a:pt x="329184" y="493776"/>
                  <a:pt x="338328" y="493776"/>
                  <a:pt x="338328" y="493776"/>
                </a:cubicBezTo>
                <a:cubicBezTo>
                  <a:pt x="347472" y="502920"/>
                  <a:pt x="356616" y="502920"/>
                  <a:pt x="356616" y="502920"/>
                </a:cubicBezTo>
                <a:cubicBezTo>
                  <a:pt x="374904" y="512064"/>
                  <a:pt x="384048" y="512064"/>
                  <a:pt x="393192" y="521208"/>
                </a:cubicBez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cubicBezTo>
                  <a:pt x="402336" y="530352"/>
                  <a:pt x="411480" y="530352"/>
                  <a:pt x="429768" y="539496"/>
                </a:cubicBezTo>
                <a:moveTo>
                  <a:pt x="402336" y="283464"/>
                </a:moveTo>
                <a:cubicBezTo>
                  <a:pt x="393192" y="283464"/>
                  <a:pt x="393192" y="283464"/>
                  <a:pt x="384048" y="274320"/>
                </a:cubicBezTo>
                <a:cubicBezTo>
                  <a:pt x="365760" y="274320"/>
                  <a:pt x="338328" y="256032"/>
                  <a:pt x="329184" y="237744"/>
                </a:cubicBezTo>
                <a:cubicBezTo>
                  <a:pt x="320040" y="210312"/>
                  <a:pt x="384048" y="228600"/>
                  <a:pt x="393192" y="228600"/>
                </a:cubicBezTo>
                <a:cubicBezTo>
                  <a:pt x="402336" y="237744"/>
                  <a:pt x="411480" y="237744"/>
                  <a:pt x="420624" y="237744"/>
                </a:cubicBezTo>
                <a:cubicBezTo>
                  <a:pt x="457200" y="237744"/>
                  <a:pt x="484632" y="246888"/>
                  <a:pt x="493776" y="274320"/>
                </a:cubicBezTo>
                <a:cubicBezTo>
                  <a:pt x="493776" y="301752"/>
                  <a:pt x="466344" y="320040"/>
                  <a:pt x="448056" y="310896"/>
                </a:cubicBezTo>
                <a:cubicBezTo>
                  <a:pt x="448056" y="301752"/>
                  <a:pt x="448056" y="301752"/>
                  <a:pt x="438912" y="301752"/>
                </a:cubicBezTo>
                <a:cubicBezTo>
                  <a:pt x="438912" y="301752"/>
                  <a:pt x="438912" y="301752"/>
                  <a:pt x="438912" y="301752"/>
                </a:cubicBezTo>
                <a:cubicBezTo>
                  <a:pt x="429768" y="292608"/>
                  <a:pt x="420624" y="292608"/>
                  <a:pt x="420624" y="292608"/>
                </a:cubicBezTo>
                <a:cubicBezTo>
                  <a:pt x="411480" y="292608"/>
                  <a:pt x="411480" y="283464"/>
                  <a:pt x="402336" y="283464"/>
                </a:cubicBezTo>
                <a:moveTo>
                  <a:pt x="649224" y="493776"/>
                </a:moveTo>
                <a:cubicBezTo>
                  <a:pt x="649224" y="484632"/>
                  <a:pt x="649224" y="484632"/>
                  <a:pt x="640080" y="484632"/>
                </a:cubicBezTo>
                <a:cubicBezTo>
                  <a:pt x="630936" y="475488"/>
                  <a:pt x="612648" y="457200"/>
                  <a:pt x="603504" y="466344"/>
                </a:cubicBezTo>
                <a:cubicBezTo>
                  <a:pt x="594360" y="475488"/>
                  <a:pt x="594360" y="484632"/>
                  <a:pt x="603504" y="484632"/>
                </a:cubicBezTo>
                <a:cubicBezTo>
                  <a:pt x="603504" y="493776"/>
                  <a:pt x="603504" y="493776"/>
                  <a:pt x="603504" y="493776"/>
                </a:cubicBezTo>
                <a:cubicBezTo>
                  <a:pt x="603504" y="493776"/>
                  <a:pt x="603504" y="502920"/>
                  <a:pt x="612648" y="502920"/>
                </a:cubicBezTo>
                <a:cubicBezTo>
                  <a:pt x="612648" y="512064"/>
                  <a:pt x="621792" y="530352"/>
                  <a:pt x="640080" y="539496"/>
                </a:cubicBezTo>
                <a:cubicBezTo>
                  <a:pt x="658368" y="557784"/>
                  <a:pt x="676656" y="585216"/>
                  <a:pt x="694944" y="594360"/>
                </a:cubicBezTo>
                <a:cubicBezTo>
                  <a:pt x="731520" y="612648"/>
                  <a:pt x="758952" y="576072"/>
                  <a:pt x="731520" y="557784"/>
                </a:cubicBezTo>
                <a:cubicBezTo>
                  <a:pt x="722376" y="539496"/>
                  <a:pt x="704088" y="530352"/>
                  <a:pt x="694944" y="521208"/>
                </a:cubicBezTo>
                <a:cubicBezTo>
                  <a:pt x="685800" y="521208"/>
                  <a:pt x="676656" y="512064"/>
                  <a:pt x="667512" y="502920"/>
                </a:cubicBezTo>
                <a:lnTo>
                  <a:pt x="667512" y="502920"/>
                </a:lnTo>
                <a:cubicBezTo>
                  <a:pt x="667512" y="502920"/>
                  <a:pt x="658368" y="493776"/>
                  <a:pt x="649224" y="493776"/>
                </a:cubicBezTo>
                <a:moveTo>
                  <a:pt x="667512" y="228600"/>
                </a:moveTo>
                <a:cubicBezTo>
                  <a:pt x="667512" y="228600"/>
                  <a:pt x="676656" y="228600"/>
                  <a:pt x="685800" y="228600"/>
                </a:cubicBezTo>
                <a:cubicBezTo>
                  <a:pt x="704088" y="228600"/>
                  <a:pt x="731520" y="228600"/>
                  <a:pt x="749808" y="246888"/>
                </a:cubicBezTo>
                <a:cubicBezTo>
                  <a:pt x="758952" y="265176"/>
                  <a:pt x="740664" y="292608"/>
                  <a:pt x="722376" y="292608"/>
                </a:cubicBezTo>
                <a:cubicBezTo>
                  <a:pt x="713232" y="283464"/>
                  <a:pt x="704088" y="283464"/>
                  <a:pt x="694944" y="283464"/>
                </a:cubicBezTo>
                <a:cubicBezTo>
                  <a:pt x="685800" y="274320"/>
                  <a:pt x="685800" y="274320"/>
                  <a:pt x="676656" y="274320"/>
                </a:cubicBezTo>
                <a:cubicBezTo>
                  <a:pt x="658368" y="274320"/>
                  <a:pt x="640080" y="265176"/>
                  <a:pt x="621792" y="256032"/>
                </a:cubicBezTo>
                <a:cubicBezTo>
                  <a:pt x="612648" y="256032"/>
                  <a:pt x="612648" y="246888"/>
                  <a:pt x="612648" y="237744"/>
                </a:cubicBezTo>
                <a:cubicBezTo>
                  <a:pt x="630936" y="228600"/>
                  <a:pt x="649224" y="228600"/>
                  <a:pt x="667512" y="228600"/>
                </a:cubicBezTo>
                <a:moveTo>
                  <a:pt x="1517904" y="1088136"/>
                </a:moveTo>
                <a:lnTo>
                  <a:pt x="1517904" y="1088136"/>
                </a:lnTo>
                <a:cubicBezTo>
                  <a:pt x="1517904" y="1069848"/>
                  <a:pt x="1517904" y="1051560"/>
                  <a:pt x="1508760" y="1033272"/>
                </a:cubicBezTo>
                <a:cubicBezTo>
                  <a:pt x="1490472" y="1024128"/>
                  <a:pt x="1472184" y="1033272"/>
                  <a:pt x="1472184" y="1051560"/>
                </a:cubicBezTo>
                <a:cubicBezTo>
                  <a:pt x="1472184" y="1078992"/>
                  <a:pt x="1472184" y="1097280"/>
                  <a:pt x="1472184" y="1124712"/>
                </a:cubicBezTo>
                <a:cubicBezTo>
                  <a:pt x="1472184" y="1133856"/>
                  <a:pt x="1472184" y="1143000"/>
                  <a:pt x="1472184" y="1152144"/>
                </a:cubicBezTo>
                <a:cubicBezTo>
                  <a:pt x="1472184" y="1170432"/>
                  <a:pt x="1472184" y="1197864"/>
                  <a:pt x="1499616" y="1207008"/>
                </a:cubicBezTo>
                <a:cubicBezTo>
                  <a:pt x="1508760" y="1216152"/>
                  <a:pt x="1517904" y="1216152"/>
                  <a:pt x="1527048" y="1207008"/>
                </a:cubicBezTo>
                <a:cubicBezTo>
                  <a:pt x="1545336" y="1188720"/>
                  <a:pt x="1536192" y="1152144"/>
                  <a:pt x="1527048" y="1124712"/>
                </a:cubicBezTo>
                <a:cubicBezTo>
                  <a:pt x="1527048" y="1124712"/>
                  <a:pt x="1527048" y="1115568"/>
                  <a:pt x="1527048" y="1106424"/>
                </a:cubicBezTo>
                <a:cubicBezTo>
                  <a:pt x="1527048" y="1106424"/>
                  <a:pt x="1527048" y="1097280"/>
                  <a:pt x="1517904" y="1088136"/>
                </a:cubicBezTo>
                <a:moveTo>
                  <a:pt x="1444752" y="1453896"/>
                </a:moveTo>
                <a:cubicBezTo>
                  <a:pt x="1444752" y="1463040"/>
                  <a:pt x="1453896" y="1463040"/>
                  <a:pt x="1453896" y="1463040"/>
                </a:cubicBezTo>
                <a:cubicBezTo>
                  <a:pt x="1444752" y="1472184"/>
                  <a:pt x="1453896" y="1490472"/>
                  <a:pt x="1453896" y="1499616"/>
                </a:cubicBezTo>
                <a:cubicBezTo>
                  <a:pt x="1453896" y="1508760"/>
                  <a:pt x="1453896" y="1508760"/>
                  <a:pt x="1453896" y="1517904"/>
                </a:cubicBezTo>
                <a:cubicBezTo>
                  <a:pt x="1463040" y="1554480"/>
                  <a:pt x="1463040" y="1581912"/>
                  <a:pt x="1463040" y="1609344"/>
                </a:cubicBezTo>
                <a:lnTo>
                  <a:pt x="1463040" y="1609344"/>
                </a:lnTo>
                <a:cubicBezTo>
                  <a:pt x="1463040" y="1645920"/>
                  <a:pt x="1399032" y="1645920"/>
                  <a:pt x="1408176" y="1600200"/>
                </a:cubicBezTo>
                <a:cubicBezTo>
                  <a:pt x="1408176" y="1563624"/>
                  <a:pt x="1417320" y="1536192"/>
                  <a:pt x="1417320" y="1499616"/>
                </a:cubicBezTo>
                <a:lnTo>
                  <a:pt x="1417320" y="1499616"/>
                </a:lnTo>
                <a:cubicBezTo>
                  <a:pt x="1417320" y="1481328"/>
                  <a:pt x="1426464" y="1453896"/>
                  <a:pt x="1444752" y="1453896"/>
                </a:cubicBezTo>
                <a:moveTo>
                  <a:pt x="1261872" y="1527048"/>
                </a:moveTo>
                <a:cubicBezTo>
                  <a:pt x="1261872" y="1517904"/>
                  <a:pt x="1243584" y="1517904"/>
                  <a:pt x="1234440" y="1536192"/>
                </a:cubicBezTo>
                <a:cubicBezTo>
                  <a:pt x="1225296" y="1563624"/>
                  <a:pt x="1225296" y="1581912"/>
                  <a:pt x="1216152" y="1609344"/>
                </a:cubicBezTo>
                <a:cubicBezTo>
                  <a:pt x="1216152" y="1636776"/>
                  <a:pt x="1216152" y="1664208"/>
                  <a:pt x="1216152" y="1682496"/>
                </a:cubicBezTo>
                <a:cubicBezTo>
                  <a:pt x="1225296" y="1709928"/>
                  <a:pt x="1252728" y="1719072"/>
                  <a:pt x="1271016" y="1700784"/>
                </a:cubicBezTo>
                <a:cubicBezTo>
                  <a:pt x="1280160" y="1682496"/>
                  <a:pt x="1280160" y="1664208"/>
                  <a:pt x="1271016" y="1645920"/>
                </a:cubicBezTo>
                <a:cubicBezTo>
                  <a:pt x="1271016" y="1636776"/>
                  <a:pt x="1271016" y="1627632"/>
                  <a:pt x="1271016" y="1618488"/>
                </a:cubicBezTo>
                <a:cubicBezTo>
                  <a:pt x="1271016" y="1609344"/>
                  <a:pt x="1271016" y="1609344"/>
                  <a:pt x="1271016" y="1600200"/>
                </a:cubicBezTo>
                <a:cubicBezTo>
                  <a:pt x="1271016" y="1572768"/>
                  <a:pt x="1280160" y="1545336"/>
                  <a:pt x="1261872" y="1527048"/>
                </a:cubicBezTo>
                <a:moveTo>
                  <a:pt x="1033272" y="1682496"/>
                </a:moveTo>
                <a:cubicBezTo>
                  <a:pt x="1042416" y="1664208"/>
                  <a:pt x="1060704" y="1664208"/>
                  <a:pt x="1060704" y="1673352"/>
                </a:cubicBezTo>
                <a:cubicBezTo>
                  <a:pt x="1078992" y="1700784"/>
                  <a:pt x="1078992" y="1728216"/>
                  <a:pt x="1088136" y="1764792"/>
                </a:cubicBezTo>
                <a:cubicBezTo>
                  <a:pt x="1088136" y="1783080"/>
                  <a:pt x="1088136" y="1810512"/>
                  <a:pt x="1097280" y="1837944"/>
                </a:cubicBezTo>
                <a:cubicBezTo>
                  <a:pt x="1115568" y="1892808"/>
                  <a:pt x="1024128" y="1901952"/>
                  <a:pt x="1033272" y="1837944"/>
                </a:cubicBezTo>
                <a:cubicBezTo>
                  <a:pt x="1033272" y="1819656"/>
                  <a:pt x="1033272" y="1801368"/>
                  <a:pt x="1033272" y="1773936"/>
                </a:cubicBezTo>
                <a:cubicBezTo>
                  <a:pt x="1033272" y="1746504"/>
                  <a:pt x="1024128" y="1709928"/>
                  <a:pt x="1033272" y="1682496"/>
                </a:cubicBezTo>
                <a:moveTo>
                  <a:pt x="493776" y="941832"/>
                </a:moveTo>
                <a:lnTo>
                  <a:pt x="493776" y="941832"/>
                </a:lnTo>
                <a:cubicBezTo>
                  <a:pt x="475488" y="923544"/>
                  <a:pt x="466344" y="914400"/>
                  <a:pt x="457200" y="905256"/>
                </a:cubicBezTo>
                <a:cubicBezTo>
                  <a:pt x="438912" y="896112"/>
                  <a:pt x="429768" y="886968"/>
                  <a:pt x="411480" y="877824"/>
                </a:cubicBezTo>
                <a:cubicBezTo>
                  <a:pt x="402336" y="868680"/>
                  <a:pt x="402336" y="868680"/>
                  <a:pt x="393192" y="859536"/>
                </a:cubicBezTo>
                <a:cubicBezTo>
                  <a:pt x="365760" y="850392"/>
                  <a:pt x="338328" y="877824"/>
                  <a:pt x="356616" y="905256"/>
                </a:cubicBezTo>
                <a:cubicBezTo>
                  <a:pt x="365760" y="914400"/>
                  <a:pt x="365760" y="914400"/>
                  <a:pt x="374904" y="914400"/>
                </a:cubicBezTo>
                <a:cubicBezTo>
                  <a:pt x="384048" y="914400"/>
                  <a:pt x="384048" y="914400"/>
                  <a:pt x="384048" y="914400"/>
                </a:cubicBezTo>
                <a:cubicBezTo>
                  <a:pt x="384048" y="923544"/>
                  <a:pt x="384048" y="923544"/>
                  <a:pt x="393192" y="923544"/>
                </a:cubicBezTo>
                <a:cubicBezTo>
                  <a:pt x="402336" y="923544"/>
                  <a:pt x="411480" y="932688"/>
                  <a:pt x="420624" y="941832"/>
                </a:cubicBezTo>
                <a:cubicBezTo>
                  <a:pt x="420624" y="941832"/>
                  <a:pt x="429768" y="950976"/>
                  <a:pt x="438912" y="950976"/>
                </a:cubicBezTo>
                <a:cubicBezTo>
                  <a:pt x="457200" y="960120"/>
                  <a:pt x="466344" y="969264"/>
                  <a:pt x="484632" y="978408"/>
                </a:cubicBezTo>
                <a:cubicBezTo>
                  <a:pt x="493776" y="978408"/>
                  <a:pt x="502920" y="969264"/>
                  <a:pt x="502920" y="960120"/>
                </a:cubicBezTo>
                <a:cubicBezTo>
                  <a:pt x="502920" y="950976"/>
                  <a:pt x="502920" y="950976"/>
                  <a:pt x="493776" y="941832"/>
                </a:cubicBezTo>
                <a:moveTo>
                  <a:pt x="192024" y="694944"/>
                </a:moveTo>
                <a:cubicBezTo>
                  <a:pt x="219456" y="685800"/>
                  <a:pt x="246888" y="685800"/>
                  <a:pt x="274320" y="694944"/>
                </a:cubicBezTo>
                <a:cubicBezTo>
                  <a:pt x="292608" y="694944"/>
                  <a:pt x="310896" y="704088"/>
                  <a:pt x="329184" y="713232"/>
                </a:cubicBezTo>
                <a:cubicBezTo>
                  <a:pt x="329184" y="722376"/>
                  <a:pt x="329184" y="722376"/>
                  <a:pt x="329184" y="731520"/>
                </a:cubicBezTo>
                <a:cubicBezTo>
                  <a:pt x="320040" y="740664"/>
                  <a:pt x="292608" y="740664"/>
                  <a:pt x="274320" y="740664"/>
                </a:cubicBezTo>
                <a:lnTo>
                  <a:pt x="274320" y="740664"/>
                </a:lnTo>
                <a:cubicBezTo>
                  <a:pt x="246888" y="749808"/>
                  <a:pt x="219456" y="749808"/>
                  <a:pt x="192024" y="758952"/>
                </a:cubicBezTo>
                <a:cubicBezTo>
                  <a:pt x="155448" y="768096"/>
                  <a:pt x="146304" y="694944"/>
                  <a:pt x="192024" y="694944"/>
                </a:cubicBezTo>
                <a:moveTo>
                  <a:pt x="137160" y="384048"/>
                </a:moveTo>
                <a:cubicBezTo>
                  <a:pt x="128016" y="384048"/>
                  <a:pt x="109728" y="393192"/>
                  <a:pt x="91440" y="402336"/>
                </a:cubicBezTo>
                <a:lnTo>
                  <a:pt x="91440" y="402336"/>
                </a:lnTo>
                <a:cubicBezTo>
                  <a:pt x="82296" y="402336"/>
                  <a:pt x="82296" y="402336"/>
                  <a:pt x="73152" y="402336"/>
                </a:cubicBezTo>
                <a:cubicBezTo>
                  <a:pt x="54864" y="411480"/>
                  <a:pt x="36576" y="420624"/>
                  <a:pt x="18288" y="429768"/>
                </a:cubicBezTo>
                <a:cubicBezTo>
                  <a:pt x="-27432" y="466344"/>
                  <a:pt x="36576" y="530352"/>
                  <a:pt x="64008" y="484632"/>
                </a:cubicBezTo>
                <a:cubicBezTo>
                  <a:pt x="73152" y="475488"/>
                  <a:pt x="82296" y="466344"/>
                  <a:pt x="91440" y="457200"/>
                </a:cubicBezTo>
                <a:lnTo>
                  <a:pt x="91440" y="457200"/>
                </a:lnTo>
                <a:cubicBezTo>
                  <a:pt x="100584" y="457200"/>
                  <a:pt x="100584" y="457200"/>
                  <a:pt x="100584" y="457200"/>
                </a:cubicBezTo>
                <a:cubicBezTo>
                  <a:pt x="100584" y="448056"/>
                  <a:pt x="109728" y="448056"/>
                  <a:pt x="109728" y="448056"/>
                </a:cubicBezTo>
                <a:lnTo>
                  <a:pt x="109728" y="448056"/>
                </a:lnTo>
                <a:lnTo>
                  <a:pt x="109728" y="448056"/>
                </a:lnTo>
                <a:cubicBezTo>
                  <a:pt x="118872" y="448056"/>
                  <a:pt x="118872" y="438912"/>
                  <a:pt x="128016" y="438912"/>
                </a:cubicBezTo>
                <a:cubicBezTo>
                  <a:pt x="137160" y="429768"/>
                  <a:pt x="137160" y="429768"/>
                  <a:pt x="146304" y="420624"/>
                </a:cubicBezTo>
                <a:cubicBezTo>
                  <a:pt x="155448" y="411480"/>
                  <a:pt x="146304" y="393192"/>
                  <a:pt x="137160" y="384048"/>
                </a:cubicBezTo>
                <a:moveTo>
                  <a:pt x="960120" y="192024"/>
                </a:moveTo>
                <a:lnTo>
                  <a:pt x="960120" y="192024"/>
                </a:lnTo>
                <a:cubicBezTo>
                  <a:pt x="969264" y="201168"/>
                  <a:pt x="987552" y="201168"/>
                  <a:pt x="996696" y="210312"/>
                </a:cubicBezTo>
                <a:cubicBezTo>
                  <a:pt x="1033272" y="246888"/>
                  <a:pt x="1078992" y="182880"/>
                  <a:pt x="1042416" y="155448"/>
                </a:cubicBezTo>
                <a:cubicBezTo>
                  <a:pt x="1033272" y="146304"/>
                  <a:pt x="1024128" y="146304"/>
                  <a:pt x="1014984" y="137160"/>
                </a:cubicBezTo>
                <a:cubicBezTo>
                  <a:pt x="1005840" y="137160"/>
                  <a:pt x="1005840" y="137160"/>
                  <a:pt x="996696" y="137160"/>
                </a:cubicBezTo>
                <a:cubicBezTo>
                  <a:pt x="996696" y="128016"/>
                  <a:pt x="987552" y="128016"/>
                  <a:pt x="978408" y="128016"/>
                </a:cubicBezTo>
                <a:cubicBezTo>
                  <a:pt x="978408" y="118872"/>
                  <a:pt x="978408" y="118872"/>
                  <a:pt x="969264" y="118872"/>
                </a:cubicBezTo>
                <a:cubicBezTo>
                  <a:pt x="950976" y="109728"/>
                  <a:pt x="932688" y="100584"/>
                  <a:pt x="914400" y="109728"/>
                </a:cubicBezTo>
                <a:cubicBezTo>
                  <a:pt x="896112" y="118872"/>
                  <a:pt x="896112" y="137160"/>
                  <a:pt x="905256" y="146304"/>
                </a:cubicBezTo>
                <a:cubicBezTo>
                  <a:pt x="914400" y="155448"/>
                  <a:pt x="923544" y="155448"/>
                  <a:pt x="932688" y="164592"/>
                </a:cubicBezTo>
                <a:cubicBezTo>
                  <a:pt x="932688" y="173736"/>
                  <a:pt x="941832" y="173736"/>
                  <a:pt x="950976" y="182880"/>
                </a:cubicBezTo>
                <a:cubicBezTo>
                  <a:pt x="950976" y="182880"/>
                  <a:pt x="960120" y="192024"/>
                  <a:pt x="960120" y="192024"/>
                </a:cubicBezTo>
                <a:moveTo>
                  <a:pt x="978408" y="877824"/>
                </a:moveTo>
                <a:cubicBezTo>
                  <a:pt x="978408" y="877824"/>
                  <a:pt x="978408" y="877824"/>
                  <a:pt x="978408" y="877824"/>
                </a:cubicBezTo>
                <a:cubicBezTo>
                  <a:pt x="1014984" y="896112"/>
                  <a:pt x="987552" y="950976"/>
                  <a:pt x="960120" y="932688"/>
                </a:cubicBezTo>
                <a:cubicBezTo>
                  <a:pt x="941832" y="923544"/>
                  <a:pt x="923544" y="914400"/>
                  <a:pt x="914400" y="896112"/>
                </a:cubicBezTo>
                <a:cubicBezTo>
                  <a:pt x="914400" y="886968"/>
                  <a:pt x="905256" y="886968"/>
                  <a:pt x="896112" y="877824"/>
                </a:cubicBezTo>
                <a:cubicBezTo>
                  <a:pt x="877824" y="859536"/>
                  <a:pt x="859536" y="832104"/>
                  <a:pt x="850392" y="804672"/>
                </a:cubicBezTo>
                <a:cubicBezTo>
                  <a:pt x="850392" y="786384"/>
                  <a:pt x="859536" y="777240"/>
                  <a:pt x="877824" y="777240"/>
                </a:cubicBezTo>
                <a:cubicBezTo>
                  <a:pt x="896112" y="786384"/>
                  <a:pt x="905256" y="804672"/>
                  <a:pt x="923544" y="813816"/>
                </a:cubicBezTo>
                <a:cubicBezTo>
                  <a:pt x="923544" y="822960"/>
                  <a:pt x="923544" y="822960"/>
                  <a:pt x="932688" y="832104"/>
                </a:cubicBezTo>
                <a:lnTo>
                  <a:pt x="960120" y="859536"/>
                </a:lnTo>
                <a:cubicBezTo>
                  <a:pt x="969264" y="868680"/>
                  <a:pt x="969264" y="868680"/>
                  <a:pt x="978408" y="877824"/>
                </a:cubicBezTo>
                <a:lnTo>
                  <a:pt x="978408" y="877824"/>
                </a:lnTo>
                <a:moveTo>
                  <a:pt x="1014984" y="484632"/>
                </a:moveTo>
                <a:cubicBezTo>
                  <a:pt x="987552" y="466344"/>
                  <a:pt x="960120" y="448056"/>
                  <a:pt x="932688" y="438912"/>
                </a:cubicBezTo>
                <a:cubicBezTo>
                  <a:pt x="932688" y="438912"/>
                  <a:pt x="932688" y="438912"/>
                  <a:pt x="932688" y="438912"/>
                </a:cubicBezTo>
                <a:cubicBezTo>
                  <a:pt x="914400" y="429768"/>
                  <a:pt x="886968" y="420624"/>
                  <a:pt x="868680" y="429768"/>
                </a:cubicBezTo>
                <a:cubicBezTo>
                  <a:pt x="859536" y="429768"/>
                  <a:pt x="868680" y="448056"/>
                  <a:pt x="877824" y="448056"/>
                </a:cubicBezTo>
                <a:cubicBezTo>
                  <a:pt x="886968" y="457200"/>
                  <a:pt x="886968" y="457200"/>
                  <a:pt x="896112" y="466344"/>
                </a:cubicBezTo>
                <a:lnTo>
                  <a:pt x="896112" y="466344"/>
                </a:lnTo>
                <a:cubicBezTo>
                  <a:pt x="896112" y="466344"/>
                  <a:pt x="896112" y="466344"/>
                  <a:pt x="896112" y="466344"/>
                </a:cubicBezTo>
                <a:lnTo>
                  <a:pt x="923544" y="484632"/>
                </a:lnTo>
                <a:cubicBezTo>
                  <a:pt x="932688" y="493776"/>
                  <a:pt x="941832" y="502920"/>
                  <a:pt x="950976" y="512064"/>
                </a:cubicBezTo>
                <a:cubicBezTo>
                  <a:pt x="960120" y="512064"/>
                  <a:pt x="969264" y="521208"/>
                  <a:pt x="978408" y="530352"/>
                </a:cubicBezTo>
                <a:cubicBezTo>
                  <a:pt x="1005840" y="548640"/>
                  <a:pt x="1033272" y="512064"/>
                  <a:pt x="1014984" y="484632"/>
                </a:cubicBezTo>
                <a:moveTo>
                  <a:pt x="914400" y="1453896"/>
                </a:moveTo>
                <a:lnTo>
                  <a:pt x="914400" y="1453896"/>
                </a:lnTo>
                <a:cubicBezTo>
                  <a:pt x="923544" y="1453896"/>
                  <a:pt x="923544" y="1463040"/>
                  <a:pt x="923544" y="1463040"/>
                </a:cubicBezTo>
                <a:cubicBezTo>
                  <a:pt x="932688" y="1472184"/>
                  <a:pt x="932688" y="1472184"/>
                  <a:pt x="941832" y="1481328"/>
                </a:cubicBezTo>
                <a:lnTo>
                  <a:pt x="941832" y="1481328"/>
                </a:lnTo>
                <a:cubicBezTo>
                  <a:pt x="941832" y="1481328"/>
                  <a:pt x="950976" y="1490472"/>
                  <a:pt x="960120" y="1499616"/>
                </a:cubicBezTo>
                <a:cubicBezTo>
                  <a:pt x="978408" y="1527048"/>
                  <a:pt x="932688" y="1563624"/>
                  <a:pt x="914400" y="1536192"/>
                </a:cubicBezTo>
                <a:cubicBezTo>
                  <a:pt x="905256" y="1527048"/>
                  <a:pt x="905256" y="1517904"/>
                  <a:pt x="896112" y="1508760"/>
                </a:cubicBezTo>
                <a:lnTo>
                  <a:pt x="896112" y="1508760"/>
                </a:lnTo>
                <a:lnTo>
                  <a:pt x="896112" y="1508760"/>
                </a:lnTo>
                <a:cubicBezTo>
                  <a:pt x="896112" y="1499616"/>
                  <a:pt x="886968" y="1490472"/>
                  <a:pt x="886968" y="1490472"/>
                </a:cubicBezTo>
                <a:cubicBezTo>
                  <a:pt x="868680" y="1472184"/>
                  <a:pt x="859536" y="1463040"/>
                  <a:pt x="859536" y="1444752"/>
                </a:cubicBezTo>
                <a:cubicBezTo>
                  <a:pt x="859536" y="1426464"/>
                  <a:pt x="886968" y="1417320"/>
                  <a:pt x="896112" y="1435608"/>
                </a:cubicBezTo>
                <a:cubicBezTo>
                  <a:pt x="896112" y="1435608"/>
                  <a:pt x="905256" y="1444752"/>
                  <a:pt x="914400" y="1453896"/>
                </a:cubicBezTo>
                <a:moveTo>
                  <a:pt x="1252728" y="1920240"/>
                </a:moveTo>
                <a:cubicBezTo>
                  <a:pt x="1225296" y="1929384"/>
                  <a:pt x="1216152" y="1956816"/>
                  <a:pt x="1207008" y="1984248"/>
                </a:cubicBezTo>
                <a:cubicBezTo>
                  <a:pt x="1207008" y="1984248"/>
                  <a:pt x="1207008" y="1984248"/>
                  <a:pt x="1207008" y="1993392"/>
                </a:cubicBezTo>
                <a:lnTo>
                  <a:pt x="1197864" y="2020824"/>
                </a:lnTo>
                <a:lnTo>
                  <a:pt x="1197864" y="2020824"/>
                </a:lnTo>
                <a:cubicBezTo>
                  <a:pt x="1197864" y="2020824"/>
                  <a:pt x="1188720" y="2029968"/>
                  <a:pt x="1188720" y="2029968"/>
                </a:cubicBezTo>
                <a:cubicBezTo>
                  <a:pt x="1188720" y="2029968"/>
                  <a:pt x="1188720" y="2039112"/>
                  <a:pt x="1179576" y="2039112"/>
                </a:cubicBezTo>
                <a:cubicBezTo>
                  <a:pt x="1170432" y="2057400"/>
                  <a:pt x="1188720" y="2084832"/>
                  <a:pt x="1207008" y="2084832"/>
                </a:cubicBezTo>
                <a:lnTo>
                  <a:pt x="1216152" y="2084832"/>
                </a:lnTo>
                <a:cubicBezTo>
                  <a:pt x="1225296" y="2084832"/>
                  <a:pt x="1243584" y="2084832"/>
                  <a:pt x="1252728" y="2075688"/>
                </a:cubicBezTo>
                <a:cubicBezTo>
                  <a:pt x="1261872" y="2057400"/>
                  <a:pt x="1261872" y="2048256"/>
                  <a:pt x="1261872" y="2029968"/>
                </a:cubicBezTo>
                <a:cubicBezTo>
                  <a:pt x="1261872" y="2020824"/>
                  <a:pt x="1261872" y="2020824"/>
                  <a:pt x="1261872" y="2020824"/>
                </a:cubicBezTo>
                <a:cubicBezTo>
                  <a:pt x="1271016" y="1993392"/>
                  <a:pt x="1271016" y="1965960"/>
                  <a:pt x="1280160" y="1938528"/>
                </a:cubicBezTo>
                <a:cubicBezTo>
                  <a:pt x="1280160" y="1938528"/>
                  <a:pt x="1271016" y="1920240"/>
                  <a:pt x="1252728" y="1920240"/>
                </a:cubicBezTo>
                <a:moveTo>
                  <a:pt x="192024" y="201168"/>
                </a:moveTo>
                <a:cubicBezTo>
                  <a:pt x="182880" y="201168"/>
                  <a:pt x="182880" y="210312"/>
                  <a:pt x="173736" y="210312"/>
                </a:cubicBezTo>
                <a:cubicBezTo>
                  <a:pt x="155448" y="219456"/>
                  <a:pt x="137160" y="210312"/>
                  <a:pt x="137160" y="192024"/>
                </a:cubicBezTo>
                <a:cubicBezTo>
                  <a:pt x="128016" y="164592"/>
                  <a:pt x="155448" y="146304"/>
                  <a:pt x="173736" y="137160"/>
                </a:cubicBezTo>
                <a:cubicBezTo>
                  <a:pt x="201168" y="128016"/>
                  <a:pt x="228600" y="109728"/>
                  <a:pt x="256032" y="109728"/>
                </a:cubicBezTo>
                <a:cubicBezTo>
                  <a:pt x="274320" y="109728"/>
                  <a:pt x="274320" y="128016"/>
                  <a:pt x="265176" y="137160"/>
                </a:cubicBezTo>
                <a:cubicBezTo>
                  <a:pt x="265176" y="137160"/>
                  <a:pt x="265176" y="146304"/>
                  <a:pt x="256032" y="146304"/>
                </a:cubicBezTo>
                <a:cubicBezTo>
                  <a:pt x="256032" y="155448"/>
                  <a:pt x="246888" y="155448"/>
                  <a:pt x="237744" y="164592"/>
                </a:cubicBezTo>
                <a:cubicBezTo>
                  <a:pt x="228600" y="164592"/>
                  <a:pt x="228600" y="164592"/>
                  <a:pt x="219456" y="173736"/>
                </a:cubicBezTo>
                <a:cubicBezTo>
                  <a:pt x="219456" y="173736"/>
                  <a:pt x="219456" y="173736"/>
                  <a:pt x="210312" y="173736"/>
                </a:cubicBezTo>
                <a:cubicBezTo>
                  <a:pt x="210312" y="182880"/>
                  <a:pt x="210312" y="182880"/>
                  <a:pt x="210312" y="182880"/>
                </a:cubicBezTo>
                <a:cubicBezTo>
                  <a:pt x="201168" y="182880"/>
                  <a:pt x="201168" y="192024"/>
                  <a:pt x="192024" y="192024"/>
                </a:cubicBezTo>
                <a:cubicBezTo>
                  <a:pt x="192024" y="192024"/>
                  <a:pt x="192024" y="192024"/>
                  <a:pt x="192024" y="201168"/>
                </a:cubicBezTo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700784" y="917924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000">
                <a:solidFill>
                  <a:schemeClr val="accent1">
                    <a:lumMod val="20000"/>
                    <a:lumOff val="8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1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24" name="Vector_#color-2096&amp;3058"/>
          <p:cNvSpPr/>
          <p:nvPr userDrawn="1">
            <p:custDataLst>
              <p:tags r:id="rId1"/>
            </p:custDataLst>
          </p:nvPr>
        </p:nvSpPr>
        <p:spPr>
          <a:xfrm>
            <a:off x="4626864" y="1984248"/>
            <a:ext cx="7562088" cy="4873752"/>
          </a:xfrm>
          <a:custGeom>
            <a:rect l="l" t="t" r="r" b="b"/>
            <a:pathLst>
              <a:path w="7562088" h="4873752">
                <a:moveTo>
                  <a:pt x="7562088" y="411480"/>
                </a:moveTo>
                <a:lnTo>
                  <a:pt x="7562088" y="4873752"/>
                </a:lnTo>
                <a:lnTo>
                  <a:pt x="0" y="4873752"/>
                </a:lnTo>
                <a:cubicBezTo>
                  <a:pt x="82296" y="4334256"/>
                  <a:pt x="347472" y="3822192"/>
                  <a:pt x="740664" y="3584448"/>
                </a:cubicBezTo>
                <a:cubicBezTo>
                  <a:pt x="1289304" y="3255264"/>
                  <a:pt x="2020824" y="3502152"/>
                  <a:pt x="2752344" y="3749040"/>
                </a:cubicBezTo>
                <a:lnTo>
                  <a:pt x="2752344" y="3749040"/>
                </a:lnTo>
                <a:cubicBezTo>
                  <a:pt x="3200400" y="3904488"/>
                  <a:pt x="3547872" y="4041648"/>
                  <a:pt x="3822192" y="4160520"/>
                </a:cubicBezTo>
                <a:cubicBezTo>
                  <a:pt x="4370832" y="4389120"/>
                  <a:pt x="4654296" y="4507992"/>
                  <a:pt x="4965192" y="4352544"/>
                </a:cubicBezTo>
                <a:cubicBezTo>
                  <a:pt x="5294376" y="4178808"/>
                  <a:pt x="5458968" y="3922776"/>
                  <a:pt x="5422392" y="3557016"/>
                </a:cubicBezTo>
                <a:cubicBezTo>
                  <a:pt x="5385816" y="3154680"/>
                  <a:pt x="5166360" y="2926080"/>
                  <a:pt x="4946904" y="2706624"/>
                </a:cubicBezTo>
                <a:cubicBezTo>
                  <a:pt x="4754880" y="2514600"/>
                  <a:pt x="4562856" y="2313432"/>
                  <a:pt x="4498848" y="2002536"/>
                </a:cubicBezTo>
                <a:cubicBezTo>
                  <a:pt x="4370832" y="1298448"/>
                  <a:pt x="4974336" y="411480"/>
                  <a:pt x="5733288" y="109728"/>
                </a:cubicBezTo>
                <a:cubicBezTo>
                  <a:pt x="6400800" y="-155448"/>
                  <a:pt x="7059168" y="91440"/>
                  <a:pt x="7562088" y="411480"/>
                </a:cubicBezTo>
              </a:path>
            </a:pathLst>
          </a:custGeom>
          <a:solidFill>
            <a:schemeClr val="accent1">
              <a:lumMod val="75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26" name="Vector_#color-2096&amp;3061"/>
          <p:cNvSpPr/>
          <p:nvPr userDrawn="1">
            <p:custDataLst>
              <p:tags r:id="rId2"/>
            </p:custDataLst>
          </p:nvPr>
        </p:nvSpPr>
        <p:spPr>
          <a:xfrm>
            <a:off x="6199632" y="0"/>
            <a:ext cx="4059936" cy="1600200"/>
          </a:xfrm>
          <a:custGeom>
            <a:rect l="l" t="t" r="r" b="b"/>
            <a:pathLst>
              <a:path w="4059936" h="1600200">
                <a:moveTo>
                  <a:pt x="4059936" y="0"/>
                </a:moveTo>
                <a:lnTo>
                  <a:pt x="0" y="0"/>
                </a:lnTo>
                <a:cubicBezTo>
                  <a:pt x="9144" y="173736"/>
                  <a:pt x="54864" y="347472"/>
                  <a:pt x="137160" y="512064"/>
                </a:cubicBezTo>
                <a:cubicBezTo>
                  <a:pt x="667512" y="1627632"/>
                  <a:pt x="2788920" y="2048256"/>
                  <a:pt x="3666744" y="996696"/>
                </a:cubicBezTo>
                <a:cubicBezTo>
                  <a:pt x="3895344" y="722376"/>
                  <a:pt x="4032504" y="365760"/>
                  <a:pt x="4059936" y="0"/>
                </a:cubicBezTo>
              </a:path>
            </a:pathLst>
          </a:custGeom>
          <a:solidFill>
            <a:schemeClr val="accent5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28" name="Union-2096&amp;3612"/>
          <p:cNvSpPr/>
          <p:nvPr userDrawn="1">
            <p:custDataLst>
              <p:tags r:id="rId3"/>
            </p:custDataLst>
          </p:nvPr>
        </p:nvSpPr>
        <p:spPr>
          <a:xfrm>
            <a:off x="6473952" y="923544"/>
            <a:ext cx="2743200" cy="1060704"/>
          </a:xfrm>
          <a:custGeom>
            <a:rect l="l" t="t" r="r" b="b"/>
            <a:pathLst>
              <a:path w="2743200" h="1060704">
                <a:moveTo>
                  <a:pt x="1956816" y="64008"/>
                </a:moveTo>
                <a:cubicBezTo>
                  <a:pt x="1929384" y="64008"/>
                  <a:pt x="1901952" y="64008"/>
                  <a:pt x="1874520" y="64008"/>
                </a:cubicBezTo>
                <a:cubicBezTo>
                  <a:pt x="1874520" y="64008"/>
                  <a:pt x="1865376" y="64008"/>
                  <a:pt x="1856232" y="64008"/>
                </a:cubicBezTo>
                <a:cubicBezTo>
                  <a:pt x="1847088" y="64008"/>
                  <a:pt x="1837944" y="64008"/>
                  <a:pt x="1819656" y="54864"/>
                </a:cubicBezTo>
                <a:cubicBezTo>
                  <a:pt x="1819656" y="54864"/>
                  <a:pt x="1819656" y="45720"/>
                  <a:pt x="1819656" y="45720"/>
                </a:cubicBezTo>
                <a:cubicBezTo>
                  <a:pt x="1828800" y="36576"/>
                  <a:pt x="1847088" y="27432"/>
                  <a:pt x="1856232" y="27432"/>
                </a:cubicBezTo>
                <a:cubicBezTo>
                  <a:pt x="1856232" y="27432"/>
                  <a:pt x="1865376" y="27432"/>
                  <a:pt x="1865376" y="27432"/>
                </a:cubicBezTo>
                <a:cubicBezTo>
                  <a:pt x="1892808" y="18288"/>
                  <a:pt x="1911096" y="9144"/>
                  <a:pt x="1938528" y="0"/>
                </a:cubicBezTo>
                <a:cubicBezTo>
                  <a:pt x="1984248" y="-9144"/>
                  <a:pt x="1993392" y="54864"/>
                  <a:pt x="1956816" y="64008"/>
                </a:cubicBezTo>
                <a:moveTo>
                  <a:pt x="1581912" y="109728"/>
                </a:moveTo>
                <a:lnTo>
                  <a:pt x="1636776" y="109728"/>
                </a:lnTo>
                <a:cubicBezTo>
                  <a:pt x="1655064" y="109728"/>
                  <a:pt x="1682496" y="100584"/>
                  <a:pt x="1709928" y="100584"/>
                </a:cubicBezTo>
                <a:cubicBezTo>
                  <a:pt x="1728216" y="91440"/>
                  <a:pt x="1728216" y="45720"/>
                  <a:pt x="1700784" y="45720"/>
                </a:cubicBezTo>
                <a:cubicBezTo>
                  <a:pt x="1691640" y="45720"/>
                  <a:pt x="1682496" y="45720"/>
                  <a:pt x="1673352" y="45720"/>
                </a:cubicBezTo>
                <a:cubicBezTo>
                  <a:pt x="1673352" y="45720"/>
                  <a:pt x="1673352" y="54864"/>
                  <a:pt x="1673352" y="54864"/>
                </a:cubicBezTo>
                <a:cubicBezTo>
                  <a:pt x="1655064" y="54864"/>
                  <a:pt x="1645920" y="64008"/>
                  <a:pt x="1627632" y="64008"/>
                </a:cubicBezTo>
                <a:cubicBezTo>
                  <a:pt x="1618488" y="64008"/>
                  <a:pt x="1618488" y="64008"/>
                  <a:pt x="1609344" y="73152"/>
                </a:cubicBezTo>
                <a:cubicBezTo>
                  <a:pt x="1591056" y="73152"/>
                  <a:pt x="1572768" y="73152"/>
                  <a:pt x="1563624" y="91440"/>
                </a:cubicBezTo>
                <a:cubicBezTo>
                  <a:pt x="1554480" y="91440"/>
                  <a:pt x="1554480" y="100584"/>
                  <a:pt x="1563624" y="100584"/>
                </a:cubicBezTo>
                <a:cubicBezTo>
                  <a:pt x="1572768" y="109728"/>
                  <a:pt x="1572768" y="109728"/>
                  <a:pt x="1581912" y="109728"/>
                </a:cubicBezTo>
                <a:moveTo>
                  <a:pt x="694944" y="54864"/>
                </a:moveTo>
                <a:cubicBezTo>
                  <a:pt x="722376" y="45720"/>
                  <a:pt x="749808" y="45720"/>
                  <a:pt x="777240" y="54864"/>
                </a:cubicBezTo>
                <a:cubicBezTo>
                  <a:pt x="795528" y="64008"/>
                  <a:pt x="795528" y="82296"/>
                  <a:pt x="777240" y="91440"/>
                </a:cubicBezTo>
                <a:cubicBezTo>
                  <a:pt x="758952" y="100584"/>
                  <a:pt x="722376" y="100584"/>
                  <a:pt x="694944" y="100584"/>
                </a:cubicBezTo>
                <a:cubicBezTo>
                  <a:pt x="676656" y="109728"/>
                  <a:pt x="649224" y="109728"/>
                  <a:pt x="621792" y="118872"/>
                </a:cubicBezTo>
                <a:cubicBezTo>
                  <a:pt x="576072" y="128016"/>
                  <a:pt x="566928" y="36576"/>
                  <a:pt x="621792" y="45720"/>
                </a:cubicBezTo>
                <a:cubicBezTo>
                  <a:pt x="649224" y="54864"/>
                  <a:pt x="667512" y="54864"/>
                  <a:pt x="694944" y="54864"/>
                </a:cubicBezTo>
                <a:moveTo>
                  <a:pt x="2688336" y="173736"/>
                </a:moveTo>
                <a:cubicBezTo>
                  <a:pt x="2706624" y="173736"/>
                  <a:pt x="2724912" y="173736"/>
                  <a:pt x="2734056" y="182880"/>
                </a:cubicBezTo>
                <a:cubicBezTo>
                  <a:pt x="2752344" y="192024"/>
                  <a:pt x="2743200" y="210312"/>
                  <a:pt x="2724912" y="210312"/>
                </a:cubicBezTo>
                <a:cubicBezTo>
                  <a:pt x="2715768" y="210312"/>
                  <a:pt x="2697480" y="210312"/>
                  <a:pt x="2688336" y="219456"/>
                </a:cubicBezTo>
                <a:cubicBezTo>
                  <a:pt x="2679192" y="219456"/>
                  <a:pt x="2660904" y="219456"/>
                  <a:pt x="2651760" y="219456"/>
                </a:cubicBezTo>
                <a:cubicBezTo>
                  <a:pt x="2642616" y="228600"/>
                  <a:pt x="2633472" y="228600"/>
                  <a:pt x="2633472" y="228600"/>
                </a:cubicBezTo>
                <a:cubicBezTo>
                  <a:pt x="2624328" y="228600"/>
                  <a:pt x="2615184" y="228600"/>
                  <a:pt x="2606040" y="228600"/>
                </a:cubicBezTo>
                <a:cubicBezTo>
                  <a:pt x="2606040" y="228600"/>
                  <a:pt x="2606040" y="228600"/>
                  <a:pt x="2606040" y="228600"/>
                </a:cubicBezTo>
                <a:cubicBezTo>
                  <a:pt x="2596896" y="237744"/>
                  <a:pt x="2587752" y="237744"/>
                  <a:pt x="2569464" y="228600"/>
                </a:cubicBezTo>
                <a:cubicBezTo>
                  <a:pt x="2542032" y="219456"/>
                  <a:pt x="2560320" y="173736"/>
                  <a:pt x="2587752" y="173736"/>
                </a:cubicBezTo>
                <a:cubicBezTo>
                  <a:pt x="2587752" y="173736"/>
                  <a:pt x="2596896" y="173736"/>
                  <a:pt x="2596896" y="173736"/>
                </a:cubicBezTo>
                <a:cubicBezTo>
                  <a:pt x="2606040" y="173736"/>
                  <a:pt x="2615184" y="173736"/>
                  <a:pt x="2615184" y="173736"/>
                </a:cubicBezTo>
                <a:lnTo>
                  <a:pt x="2670048" y="173736"/>
                </a:lnTo>
                <a:cubicBezTo>
                  <a:pt x="2670048" y="173736"/>
                  <a:pt x="2679192" y="173736"/>
                  <a:pt x="2688336" y="173736"/>
                </a:cubicBezTo>
                <a:moveTo>
                  <a:pt x="1435608" y="713232"/>
                </a:moveTo>
                <a:cubicBezTo>
                  <a:pt x="1417320" y="713232"/>
                  <a:pt x="1399032" y="713232"/>
                  <a:pt x="1389888" y="713232"/>
                </a:cubicBezTo>
                <a:cubicBezTo>
                  <a:pt x="1380744" y="704088"/>
                  <a:pt x="1371600" y="704088"/>
                  <a:pt x="1362456" y="704088"/>
                </a:cubicBezTo>
                <a:cubicBezTo>
                  <a:pt x="1353312" y="704088"/>
                  <a:pt x="1344168" y="704088"/>
                  <a:pt x="1335024" y="704088"/>
                </a:cubicBezTo>
                <a:cubicBezTo>
                  <a:pt x="1335024" y="704088"/>
                  <a:pt x="1325880" y="704088"/>
                  <a:pt x="1316736" y="704088"/>
                </a:cubicBezTo>
                <a:lnTo>
                  <a:pt x="1298448" y="704088"/>
                </a:lnTo>
                <a:cubicBezTo>
                  <a:pt x="1298448" y="704088"/>
                  <a:pt x="1280160" y="704088"/>
                  <a:pt x="1280160" y="704088"/>
                </a:cubicBezTo>
                <a:cubicBezTo>
                  <a:pt x="1243584" y="694944"/>
                  <a:pt x="1216152" y="749808"/>
                  <a:pt x="1261872" y="768096"/>
                </a:cubicBezTo>
                <a:cubicBezTo>
                  <a:pt x="1271016" y="768096"/>
                  <a:pt x="1280160" y="768096"/>
                  <a:pt x="1280160" y="768096"/>
                </a:cubicBezTo>
                <a:cubicBezTo>
                  <a:pt x="1289304" y="768096"/>
                  <a:pt x="1289304" y="768096"/>
                  <a:pt x="1298448" y="768096"/>
                </a:cubicBezTo>
                <a:cubicBezTo>
                  <a:pt x="1307592" y="758952"/>
                  <a:pt x="1325880" y="758952"/>
                  <a:pt x="1344168" y="758952"/>
                </a:cubicBezTo>
                <a:cubicBezTo>
                  <a:pt x="1353312" y="758952"/>
                  <a:pt x="1353312" y="768096"/>
                  <a:pt x="1362456" y="768096"/>
                </a:cubicBezTo>
                <a:cubicBezTo>
                  <a:pt x="1371600" y="768096"/>
                  <a:pt x="1380744" y="768096"/>
                  <a:pt x="1389888" y="758952"/>
                </a:cubicBezTo>
                <a:cubicBezTo>
                  <a:pt x="1399032" y="758952"/>
                  <a:pt x="1399032" y="758952"/>
                  <a:pt x="1408176" y="758952"/>
                </a:cubicBezTo>
                <a:cubicBezTo>
                  <a:pt x="1408176" y="758952"/>
                  <a:pt x="1417320" y="758952"/>
                  <a:pt x="1426464" y="758952"/>
                </a:cubicBezTo>
                <a:cubicBezTo>
                  <a:pt x="1444752" y="758952"/>
                  <a:pt x="1453896" y="722376"/>
                  <a:pt x="1435608" y="713232"/>
                </a:cubicBezTo>
                <a:moveTo>
                  <a:pt x="1655064" y="1005840"/>
                </a:moveTo>
                <a:lnTo>
                  <a:pt x="1609344" y="1005840"/>
                </a:lnTo>
                <a:cubicBezTo>
                  <a:pt x="1600200" y="1005840"/>
                  <a:pt x="1600200" y="1005840"/>
                  <a:pt x="1591056" y="1005840"/>
                </a:cubicBezTo>
                <a:lnTo>
                  <a:pt x="1591056" y="1005840"/>
                </a:lnTo>
                <a:lnTo>
                  <a:pt x="1591056" y="1005840"/>
                </a:lnTo>
                <a:lnTo>
                  <a:pt x="1591056" y="1005840"/>
                </a:lnTo>
                <a:lnTo>
                  <a:pt x="1591056" y="1005840"/>
                </a:lnTo>
                <a:cubicBezTo>
                  <a:pt x="1581912" y="1005840"/>
                  <a:pt x="1581912" y="1005840"/>
                  <a:pt x="1572768" y="1005840"/>
                </a:cubicBezTo>
                <a:cubicBezTo>
                  <a:pt x="1545336" y="1005840"/>
                  <a:pt x="1536192" y="1051560"/>
                  <a:pt x="1563624" y="1060704"/>
                </a:cubicBezTo>
                <a:cubicBezTo>
                  <a:pt x="1581912" y="1069848"/>
                  <a:pt x="1581912" y="1060704"/>
                  <a:pt x="1591056" y="1060704"/>
                </a:cubicBezTo>
                <a:cubicBezTo>
                  <a:pt x="1600200" y="1060704"/>
                  <a:pt x="1600200" y="1060704"/>
                  <a:pt x="1600200" y="1060704"/>
                </a:cubicBezTo>
                <a:cubicBezTo>
                  <a:pt x="1600200" y="1060704"/>
                  <a:pt x="1600200" y="1060704"/>
                  <a:pt x="1600200" y="1060704"/>
                </a:cubicBezTo>
                <a:cubicBezTo>
                  <a:pt x="1609344" y="1060704"/>
                  <a:pt x="1609344" y="1060704"/>
                  <a:pt x="1618488" y="1060704"/>
                </a:cubicBezTo>
                <a:cubicBezTo>
                  <a:pt x="1627632" y="1060704"/>
                  <a:pt x="1636776" y="1060704"/>
                  <a:pt x="1636776" y="1051560"/>
                </a:cubicBezTo>
                <a:cubicBezTo>
                  <a:pt x="1655064" y="1051560"/>
                  <a:pt x="1664208" y="1051560"/>
                  <a:pt x="1682496" y="1051560"/>
                </a:cubicBezTo>
                <a:lnTo>
                  <a:pt x="1682496" y="1051560"/>
                </a:lnTo>
                <a:lnTo>
                  <a:pt x="1682496" y="1051560"/>
                </a:lnTo>
                <a:cubicBezTo>
                  <a:pt x="1691640" y="1042416"/>
                  <a:pt x="1709928" y="1042416"/>
                  <a:pt x="1719072" y="1042416"/>
                </a:cubicBezTo>
                <a:cubicBezTo>
                  <a:pt x="1728216" y="1042416"/>
                  <a:pt x="1737360" y="1024128"/>
                  <a:pt x="1728216" y="1014984"/>
                </a:cubicBezTo>
                <a:cubicBezTo>
                  <a:pt x="1709928" y="1005840"/>
                  <a:pt x="1691640" y="1005840"/>
                  <a:pt x="1673352" y="1005840"/>
                </a:cubicBezTo>
                <a:cubicBezTo>
                  <a:pt x="1664208" y="1005840"/>
                  <a:pt x="1664208" y="1005840"/>
                  <a:pt x="1655064" y="1005840"/>
                </a:cubicBezTo>
                <a:moveTo>
                  <a:pt x="1380744" y="914400"/>
                </a:moveTo>
                <a:cubicBezTo>
                  <a:pt x="1362456" y="914400"/>
                  <a:pt x="1344168" y="914400"/>
                  <a:pt x="1325880" y="914400"/>
                </a:cubicBezTo>
                <a:cubicBezTo>
                  <a:pt x="1307592" y="914400"/>
                  <a:pt x="1289304" y="914400"/>
                  <a:pt x="1271016" y="905256"/>
                </a:cubicBezTo>
                <a:cubicBezTo>
                  <a:pt x="1225296" y="905256"/>
                  <a:pt x="1216152" y="960120"/>
                  <a:pt x="1252728" y="969264"/>
                </a:cubicBezTo>
                <a:cubicBezTo>
                  <a:pt x="1271016" y="969264"/>
                  <a:pt x="1289304" y="969264"/>
                  <a:pt x="1307592" y="969264"/>
                </a:cubicBezTo>
                <a:cubicBezTo>
                  <a:pt x="1316736" y="969264"/>
                  <a:pt x="1325880" y="969264"/>
                  <a:pt x="1335024" y="969264"/>
                </a:cubicBezTo>
                <a:cubicBezTo>
                  <a:pt x="1353312" y="969264"/>
                  <a:pt x="1389888" y="969264"/>
                  <a:pt x="1399032" y="941832"/>
                </a:cubicBezTo>
                <a:lnTo>
                  <a:pt x="1399032" y="941832"/>
                </a:lnTo>
                <a:cubicBezTo>
                  <a:pt x="1399032" y="932688"/>
                  <a:pt x="1389888" y="914400"/>
                  <a:pt x="1380744" y="914400"/>
                </a:cubicBezTo>
                <a:moveTo>
                  <a:pt x="996696" y="594360"/>
                </a:moveTo>
                <a:lnTo>
                  <a:pt x="996696" y="594360"/>
                </a:lnTo>
                <a:cubicBezTo>
                  <a:pt x="1005840" y="594360"/>
                  <a:pt x="1014984" y="594360"/>
                  <a:pt x="1014984" y="594360"/>
                </a:cubicBezTo>
                <a:cubicBezTo>
                  <a:pt x="1024128" y="594360"/>
                  <a:pt x="1024128" y="594360"/>
                  <a:pt x="1033272" y="603504"/>
                </a:cubicBezTo>
                <a:cubicBezTo>
                  <a:pt x="1051560" y="603504"/>
                  <a:pt x="1078992" y="603504"/>
                  <a:pt x="1097280" y="621792"/>
                </a:cubicBezTo>
                <a:cubicBezTo>
                  <a:pt x="1106424" y="630936"/>
                  <a:pt x="1097280" y="649224"/>
                  <a:pt x="1078992" y="649224"/>
                </a:cubicBezTo>
                <a:lnTo>
                  <a:pt x="1014984" y="649224"/>
                </a:lnTo>
                <a:cubicBezTo>
                  <a:pt x="1005840" y="649224"/>
                  <a:pt x="1005840" y="649224"/>
                  <a:pt x="996696" y="649224"/>
                </a:cubicBezTo>
                <a:cubicBezTo>
                  <a:pt x="987552" y="640080"/>
                  <a:pt x="969264" y="640080"/>
                  <a:pt x="960120" y="649224"/>
                </a:cubicBezTo>
                <a:cubicBezTo>
                  <a:pt x="923544" y="658368"/>
                  <a:pt x="914400" y="603504"/>
                  <a:pt x="941832" y="594360"/>
                </a:cubicBezTo>
                <a:cubicBezTo>
                  <a:pt x="960120" y="585216"/>
                  <a:pt x="978408" y="594360"/>
                  <a:pt x="996696" y="594360"/>
                </a:cubicBezTo>
                <a:moveTo>
                  <a:pt x="1097280" y="374904"/>
                </a:moveTo>
                <a:cubicBezTo>
                  <a:pt x="1069848" y="374904"/>
                  <a:pt x="1051560" y="384048"/>
                  <a:pt x="1033272" y="384048"/>
                </a:cubicBezTo>
                <a:cubicBezTo>
                  <a:pt x="1014984" y="384048"/>
                  <a:pt x="996696" y="393192"/>
                  <a:pt x="978408" y="393192"/>
                </a:cubicBezTo>
                <a:cubicBezTo>
                  <a:pt x="960120" y="393192"/>
                  <a:pt x="950976" y="402336"/>
                  <a:pt x="950976" y="420624"/>
                </a:cubicBezTo>
                <a:cubicBezTo>
                  <a:pt x="960120" y="438912"/>
                  <a:pt x="969264" y="438912"/>
                  <a:pt x="987552" y="438912"/>
                </a:cubicBezTo>
                <a:cubicBezTo>
                  <a:pt x="996696" y="438912"/>
                  <a:pt x="1014984" y="438912"/>
                  <a:pt x="1024128" y="438912"/>
                </a:cubicBez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lnTo>
                  <a:pt x="1024128" y="438912"/>
                </a:lnTo>
                <a:cubicBezTo>
                  <a:pt x="1033272" y="429768"/>
                  <a:pt x="1033272" y="429768"/>
                  <a:pt x="1042416" y="429768"/>
                </a:cubicBezTo>
                <a:cubicBezTo>
                  <a:pt x="1042416" y="429768"/>
                  <a:pt x="1051560" y="429768"/>
                  <a:pt x="1060704" y="429768"/>
                </a:cubicBezTo>
                <a:cubicBezTo>
                  <a:pt x="1078992" y="429768"/>
                  <a:pt x="1088136" y="429768"/>
                  <a:pt x="1097280" y="420624"/>
                </a:cubicBezTo>
                <a:cubicBezTo>
                  <a:pt x="1115568" y="411480"/>
                  <a:pt x="1115568" y="384048"/>
                  <a:pt x="1097280" y="374904"/>
                </a:cubicBezTo>
                <a:moveTo>
                  <a:pt x="1298448" y="228600"/>
                </a:moveTo>
                <a:cubicBezTo>
                  <a:pt x="1289304" y="228600"/>
                  <a:pt x="1280160" y="228600"/>
                  <a:pt x="1271016" y="237744"/>
                </a:cubicBezTo>
                <a:cubicBezTo>
                  <a:pt x="1261872" y="237744"/>
                  <a:pt x="1261872" y="237744"/>
                  <a:pt x="1252728" y="237744"/>
                </a:cubicBezTo>
                <a:cubicBezTo>
                  <a:pt x="1243584" y="237744"/>
                  <a:pt x="1243584" y="237744"/>
                  <a:pt x="1234440" y="237744"/>
                </a:cubicBezTo>
                <a:cubicBezTo>
                  <a:pt x="1188720" y="246888"/>
                  <a:pt x="1179576" y="173736"/>
                  <a:pt x="1225296" y="173736"/>
                </a:cubicBezTo>
                <a:cubicBezTo>
                  <a:pt x="1252728" y="173736"/>
                  <a:pt x="1280160" y="173736"/>
                  <a:pt x="1298448" y="173736"/>
                </a:cubicBezTo>
                <a:cubicBezTo>
                  <a:pt x="1325880" y="173736"/>
                  <a:pt x="1353312" y="173736"/>
                  <a:pt x="1371600" y="173736"/>
                </a:cubicBezTo>
                <a:cubicBezTo>
                  <a:pt x="1389888" y="173736"/>
                  <a:pt x="1389888" y="192024"/>
                  <a:pt x="1389888" y="201168"/>
                </a:cubicBezTo>
                <a:cubicBezTo>
                  <a:pt x="1371600" y="219456"/>
                  <a:pt x="1353312" y="219456"/>
                  <a:pt x="1325880" y="228600"/>
                </a:cubicBezTo>
                <a:cubicBezTo>
                  <a:pt x="1325880" y="228600"/>
                  <a:pt x="1325880" y="228600"/>
                  <a:pt x="1316736" y="228600"/>
                </a:cubicBezTo>
                <a:cubicBezTo>
                  <a:pt x="1307592" y="228600"/>
                  <a:pt x="1298448" y="228600"/>
                  <a:pt x="1298448" y="228600"/>
                </a:cubicBezTo>
                <a:moveTo>
                  <a:pt x="1609344" y="338328"/>
                </a:moveTo>
                <a:cubicBezTo>
                  <a:pt x="1618488" y="329184"/>
                  <a:pt x="1636776" y="329184"/>
                  <a:pt x="1655064" y="320040"/>
                </a:cubicBezTo>
                <a:cubicBezTo>
                  <a:pt x="1673352" y="310896"/>
                  <a:pt x="1691640" y="301752"/>
                  <a:pt x="1709928" y="283464"/>
                </a:cubicBezTo>
                <a:cubicBezTo>
                  <a:pt x="1709928" y="274320"/>
                  <a:pt x="1700784" y="265176"/>
                  <a:pt x="1691640" y="256032"/>
                </a:cubicBezTo>
                <a:cubicBezTo>
                  <a:pt x="1673352" y="256032"/>
                  <a:pt x="1655064" y="265176"/>
                  <a:pt x="1636776" y="265176"/>
                </a:cubicBezTo>
                <a:cubicBezTo>
                  <a:pt x="1627632" y="265176"/>
                  <a:pt x="1627632" y="265176"/>
                  <a:pt x="1627632" y="274320"/>
                </a:cubicBezTo>
                <a:cubicBezTo>
                  <a:pt x="1618488" y="274320"/>
                  <a:pt x="1609344" y="274320"/>
                  <a:pt x="1600200" y="283464"/>
                </a:cubicBezTo>
                <a:cubicBezTo>
                  <a:pt x="1591056" y="283464"/>
                  <a:pt x="1581912" y="292608"/>
                  <a:pt x="1563624" y="292608"/>
                </a:cubicBezTo>
                <a:cubicBezTo>
                  <a:pt x="1536192" y="320040"/>
                  <a:pt x="1572768" y="365760"/>
                  <a:pt x="1609344" y="338328"/>
                </a:cubicBezTo>
                <a:moveTo>
                  <a:pt x="2039112" y="292608"/>
                </a:moveTo>
                <a:cubicBezTo>
                  <a:pt x="2011680" y="301752"/>
                  <a:pt x="1984248" y="301752"/>
                  <a:pt x="1947672" y="310896"/>
                </a:cubicBezTo>
                <a:cubicBezTo>
                  <a:pt x="1911096" y="310896"/>
                  <a:pt x="1911096" y="246888"/>
                  <a:pt x="1947672" y="246888"/>
                </a:cubicBezTo>
                <a:cubicBezTo>
                  <a:pt x="1956816" y="246888"/>
                  <a:pt x="1975104" y="246888"/>
                  <a:pt x="1984248" y="246888"/>
                </a:cubicBezTo>
                <a:cubicBezTo>
                  <a:pt x="1993392" y="246888"/>
                  <a:pt x="2011680" y="246888"/>
                  <a:pt x="2020824" y="246888"/>
                </a:cubicBezTo>
                <a:lnTo>
                  <a:pt x="2057400" y="246888"/>
                </a:lnTo>
                <a:cubicBezTo>
                  <a:pt x="2057400" y="246888"/>
                  <a:pt x="2075688" y="246888"/>
                  <a:pt x="2066544" y="256032"/>
                </a:cubicBezTo>
                <a:cubicBezTo>
                  <a:pt x="2075688" y="246888"/>
                  <a:pt x="2093976" y="256032"/>
                  <a:pt x="2093976" y="274320"/>
                </a:cubicBezTo>
                <a:cubicBezTo>
                  <a:pt x="2084832" y="292608"/>
                  <a:pt x="2066544" y="292608"/>
                  <a:pt x="2048256" y="292608"/>
                </a:cubicBezTo>
                <a:cubicBezTo>
                  <a:pt x="2048256" y="292608"/>
                  <a:pt x="2048256" y="292608"/>
                  <a:pt x="2039112" y="292608"/>
                </a:cubicBezTo>
                <a:moveTo>
                  <a:pt x="2249424" y="411480"/>
                </a:moveTo>
                <a:cubicBezTo>
                  <a:pt x="2231136" y="402336"/>
                  <a:pt x="2203704" y="402336"/>
                  <a:pt x="2185416" y="402336"/>
                </a:cubicBezTo>
                <a:lnTo>
                  <a:pt x="2148840" y="402336"/>
                </a:lnTo>
                <a:lnTo>
                  <a:pt x="2139696" y="402336"/>
                </a:lnTo>
                <a:cubicBezTo>
                  <a:pt x="2130552" y="402336"/>
                  <a:pt x="2130552" y="402336"/>
                  <a:pt x="2130552" y="393192"/>
                </a:cubicBezTo>
                <a:cubicBezTo>
                  <a:pt x="2130552" y="393192"/>
                  <a:pt x="2121408" y="393192"/>
                  <a:pt x="2121408" y="393192"/>
                </a:cubicBezTo>
                <a:cubicBezTo>
                  <a:pt x="2103120" y="393192"/>
                  <a:pt x="2075688" y="420624"/>
                  <a:pt x="2093976" y="438912"/>
                </a:cubicBezTo>
                <a:cubicBezTo>
                  <a:pt x="2112264" y="466344"/>
                  <a:pt x="2148840" y="457200"/>
                  <a:pt x="2176272" y="448056"/>
                </a:cubicBezTo>
                <a:cubicBezTo>
                  <a:pt x="2185416" y="448056"/>
                  <a:pt x="2185416" y="448056"/>
                  <a:pt x="2194560" y="448056"/>
                </a:cubicBezTo>
                <a:cubicBezTo>
                  <a:pt x="2203704" y="448056"/>
                  <a:pt x="2267712" y="429768"/>
                  <a:pt x="2249424" y="411480"/>
                </a:cubicBezTo>
                <a:moveTo>
                  <a:pt x="1892808" y="448056"/>
                </a:moveTo>
                <a:cubicBezTo>
                  <a:pt x="1901952" y="448056"/>
                  <a:pt x="1911096" y="448056"/>
                  <a:pt x="1911096" y="457200"/>
                </a:cubicBezTo>
                <a:cubicBezTo>
                  <a:pt x="1911096" y="475488"/>
                  <a:pt x="1892808" y="475488"/>
                  <a:pt x="1874520" y="484632"/>
                </a:cubicBezTo>
                <a:lnTo>
                  <a:pt x="1874520" y="484632"/>
                </a:lnTo>
                <a:lnTo>
                  <a:pt x="1874520" y="484632"/>
                </a:lnTo>
                <a:lnTo>
                  <a:pt x="1874520" y="484632"/>
                </a:lnTo>
                <a:cubicBezTo>
                  <a:pt x="1874520" y="484632"/>
                  <a:pt x="1865376" y="484632"/>
                  <a:pt x="1865376" y="484632"/>
                </a:cubicBezTo>
                <a:cubicBezTo>
                  <a:pt x="1847088" y="493776"/>
                  <a:pt x="1828800" y="493776"/>
                  <a:pt x="1810512" y="502920"/>
                </a:cubicBezTo>
                <a:cubicBezTo>
                  <a:pt x="1810512" y="502920"/>
                  <a:pt x="1801368" y="502920"/>
                  <a:pt x="1792224" y="512064"/>
                </a:cubicBezTo>
                <a:cubicBezTo>
                  <a:pt x="1783080" y="512064"/>
                  <a:pt x="1773936" y="512064"/>
                  <a:pt x="1773936" y="512064"/>
                </a:cubicBezTo>
                <a:cubicBezTo>
                  <a:pt x="1737360" y="521208"/>
                  <a:pt x="1728216" y="475488"/>
                  <a:pt x="1755648" y="466344"/>
                </a:cubicBezTo>
                <a:cubicBezTo>
                  <a:pt x="1783080" y="457200"/>
                  <a:pt x="1810512" y="448056"/>
                  <a:pt x="1837944" y="448056"/>
                </a:cubicBezTo>
                <a:cubicBezTo>
                  <a:pt x="1847088" y="448056"/>
                  <a:pt x="1865376" y="448056"/>
                  <a:pt x="1874520" y="448056"/>
                </a:cubicBezTo>
                <a:lnTo>
                  <a:pt x="1892808" y="448056"/>
                </a:lnTo>
                <a:moveTo>
                  <a:pt x="2084832" y="621792"/>
                </a:moveTo>
                <a:cubicBezTo>
                  <a:pt x="2066544" y="621792"/>
                  <a:pt x="2048256" y="621792"/>
                  <a:pt x="2029968" y="621792"/>
                </a:cubicBezTo>
                <a:cubicBezTo>
                  <a:pt x="2020824" y="621792"/>
                  <a:pt x="2011680" y="621792"/>
                  <a:pt x="2002536" y="621792"/>
                </a:cubicBezTo>
                <a:cubicBezTo>
                  <a:pt x="1993392" y="621792"/>
                  <a:pt x="1993392" y="621792"/>
                  <a:pt x="1984248" y="621792"/>
                </a:cubicBezTo>
                <a:cubicBezTo>
                  <a:pt x="1956816" y="621792"/>
                  <a:pt x="1956816" y="658368"/>
                  <a:pt x="1975104" y="667512"/>
                </a:cubicBezTo>
                <a:cubicBezTo>
                  <a:pt x="1993392" y="676656"/>
                  <a:pt x="2011680" y="676656"/>
                  <a:pt x="2029968" y="667512"/>
                </a:cubicBezTo>
                <a:cubicBezTo>
                  <a:pt x="2029968" y="667512"/>
                  <a:pt x="2039112" y="667512"/>
                  <a:pt x="2039112" y="667512"/>
                </a:cubicBezTo>
                <a:cubicBezTo>
                  <a:pt x="2039112" y="658368"/>
                  <a:pt x="2048256" y="658368"/>
                  <a:pt x="2057400" y="658368"/>
                </a:cubicBezTo>
                <a:cubicBezTo>
                  <a:pt x="2066544" y="649224"/>
                  <a:pt x="2084832" y="649224"/>
                  <a:pt x="2093976" y="630936"/>
                </a:cubicBezTo>
                <a:cubicBezTo>
                  <a:pt x="2103120" y="630936"/>
                  <a:pt x="2093976" y="621792"/>
                  <a:pt x="2084832" y="621792"/>
                </a:cubicBezTo>
                <a:moveTo>
                  <a:pt x="2496312" y="521208"/>
                </a:moveTo>
                <a:cubicBezTo>
                  <a:pt x="2523744" y="512064"/>
                  <a:pt x="2532888" y="512064"/>
                  <a:pt x="2560320" y="512064"/>
                </a:cubicBezTo>
                <a:cubicBezTo>
                  <a:pt x="2560320" y="512064"/>
                  <a:pt x="2569464" y="521208"/>
                  <a:pt x="2560320" y="530352"/>
                </a:cubicBezTo>
                <a:cubicBezTo>
                  <a:pt x="2551176" y="539496"/>
                  <a:pt x="2542032" y="548640"/>
                  <a:pt x="2523744" y="548640"/>
                </a:cubicBezTo>
                <a:cubicBezTo>
                  <a:pt x="2523744" y="557784"/>
                  <a:pt x="2514600" y="557784"/>
                  <a:pt x="2505456" y="557784"/>
                </a:cubicBezTo>
                <a:cubicBezTo>
                  <a:pt x="2505456" y="557784"/>
                  <a:pt x="2505456" y="566928"/>
                  <a:pt x="2505456" y="566928"/>
                </a:cubicBezTo>
                <a:lnTo>
                  <a:pt x="2505456" y="566928"/>
                </a:lnTo>
                <a:cubicBezTo>
                  <a:pt x="2487168" y="566928"/>
                  <a:pt x="2459736" y="576072"/>
                  <a:pt x="2441448" y="566928"/>
                </a:cubicBezTo>
                <a:cubicBezTo>
                  <a:pt x="2423160" y="548640"/>
                  <a:pt x="2432304" y="521208"/>
                  <a:pt x="2450592" y="521208"/>
                </a:cubicBezTo>
                <a:cubicBezTo>
                  <a:pt x="2459736" y="521208"/>
                  <a:pt x="2468880" y="521208"/>
                  <a:pt x="2468880" y="521208"/>
                </a:cubicBezTo>
                <a:cubicBezTo>
                  <a:pt x="2478024" y="521208"/>
                  <a:pt x="2487168" y="521208"/>
                  <a:pt x="2496312" y="521208"/>
                </a:cubicBezTo>
                <a:moveTo>
                  <a:pt x="978408" y="804672"/>
                </a:moveTo>
                <a:lnTo>
                  <a:pt x="978408" y="804672"/>
                </a:lnTo>
                <a:cubicBezTo>
                  <a:pt x="950976" y="795528"/>
                  <a:pt x="932688" y="795528"/>
                  <a:pt x="905256" y="795528"/>
                </a:cubicBezTo>
                <a:cubicBezTo>
                  <a:pt x="896112" y="795528"/>
                  <a:pt x="886968" y="795528"/>
                  <a:pt x="877824" y="795528"/>
                </a:cubicBezTo>
                <a:lnTo>
                  <a:pt x="877824" y="795528"/>
                </a:lnTo>
                <a:cubicBezTo>
                  <a:pt x="859536" y="795528"/>
                  <a:pt x="841248" y="786384"/>
                  <a:pt x="822960" y="804672"/>
                </a:cubicBezTo>
                <a:cubicBezTo>
                  <a:pt x="813816" y="813816"/>
                  <a:pt x="813816" y="822960"/>
                  <a:pt x="822960" y="832104"/>
                </a:cubicBezTo>
                <a:cubicBezTo>
                  <a:pt x="841248" y="850392"/>
                  <a:pt x="877824" y="850392"/>
                  <a:pt x="905256" y="841248"/>
                </a:cubicBezTo>
                <a:lnTo>
                  <a:pt x="905256" y="841248"/>
                </a:lnTo>
                <a:lnTo>
                  <a:pt x="905256" y="841248"/>
                </a:lnTo>
                <a:cubicBezTo>
                  <a:pt x="905256" y="841248"/>
                  <a:pt x="914400" y="841248"/>
                  <a:pt x="914400" y="841248"/>
                </a:cubicBezTo>
                <a:cubicBezTo>
                  <a:pt x="923544" y="841248"/>
                  <a:pt x="932688" y="841248"/>
                  <a:pt x="941832" y="841248"/>
                </a:cubicBezTo>
                <a:cubicBezTo>
                  <a:pt x="960120" y="841248"/>
                  <a:pt x="978408" y="841248"/>
                  <a:pt x="987552" y="832104"/>
                </a:cubicBezTo>
                <a:cubicBezTo>
                  <a:pt x="1005840" y="822960"/>
                  <a:pt x="996696" y="804672"/>
                  <a:pt x="987552" y="804672"/>
                </a:cubicBezTo>
                <a:lnTo>
                  <a:pt x="978408" y="804672"/>
                </a:lnTo>
                <a:moveTo>
                  <a:pt x="667512" y="630936"/>
                </a:moveTo>
                <a:cubicBezTo>
                  <a:pt x="676656" y="640080"/>
                  <a:pt x="694944" y="640080"/>
                  <a:pt x="704088" y="640080"/>
                </a:cubicBezTo>
                <a:cubicBezTo>
                  <a:pt x="713232" y="640080"/>
                  <a:pt x="740664" y="649224"/>
                  <a:pt x="740664" y="667512"/>
                </a:cubicBezTo>
                <a:cubicBezTo>
                  <a:pt x="740664" y="676656"/>
                  <a:pt x="731520" y="676656"/>
                  <a:pt x="731520" y="676656"/>
                </a:cubicBezTo>
                <a:cubicBezTo>
                  <a:pt x="722376" y="667512"/>
                  <a:pt x="713232" y="676656"/>
                  <a:pt x="704088" y="676656"/>
                </a:cubicBezTo>
                <a:cubicBezTo>
                  <a:pt x="694944" y="676656"/>
                  <a:pt x="685800" y="676656"/>
                  <a:pt x="685800" y="676656"/>
                </a:cubicBezTo>
                <a:cubicBezTo>
                  <a:pt x="649224" y="676656"/>
                  <a:pt x="621792" y="676656"/>
                  <a:pt x="585216" y="676656"/>
                </a:cubicBezTo>
                <a:cubicBezTo>
                  <a:pt x="557784" y="667512"/>
                  <a:pt x="566928" y="612648"/>
                  <a:pt x="603504" y="621792"/>
                </a:cubicBezTo>
                <a:cubicBezTo>
                  <a:pt x="621792" y="630936"/>
                  <a:pt x="649224" y="630936"/>
                  <a:pt x="667512" y="630936"/>
                </a:cubicBezTo>
                <a:moveTo>
                  <a:pt x="740664" y="365760"/>
                </a:moveTo>
                <a:cubicBezTo>
                  <a:pt x="713232" y="347472"/>
                  <a:pt x="694944" y="338328"/>
                  <a:pt x="667512" y="329184"/>
                </a:cubicBezTo>
                <a:cubicBezTo>
                  <a:pt x="658368" y="329184"/>
                  <a:pt x="658368" y="329184"/>
                  <a:pt x="658368" y="329184"/>
                </a:cubicBezTo>
                <a:lnTo>
                  <a:pt x="658368" y="329184"/>
                </a:lnTo>
                <a:lnTo>
                  <a:pt x="658368" y="329184"/>
                </a:lnTo>
                <a:lnTo>
                  <a:pt x="658368" y="329184"/>
                </a:lnTo>
                <a:lnTo>
                  <a:pt x="658368" y="329184"/>
                </a:lnTo>
                <a:lnTo>
                  <a:pt x="658368" y="329184"/>
                </a:lnTo>
                <a:cubicBezTo>
                  <a:pt x="640080" y="320040"/>
                  <a:pt x="621792" y="320040"/>
                  <a:pt x="603504" y="320040"/>
                </a:cubicBezTo>
                <a:cubicBezTo>
                  <a:pt x="576072" y="320040"/>
                  <a:pt x="557784" y="338328"/>
                  <a:pt x="576072" y="365760"/>
                </a:cubicBezTo>
                <a:cubicBezTo>
                  <a:pt x="585216" y="374904"/>
                  <a:pt x="612648" y="384048"/>
                  <a:pt x="630936" y="384048"/>
                </a:cubicBezTo>
                <a:cubicBezTo>
                  <a:pt x="640080" y="384048"/>
                  <a:pt x="640080" y="384048"/>
                  <a:pt x="649224" y="384048"/>
                </a:cubicBezTo>
                <a:cubicBezTo>
                  <a:pt x="658368" y="384048"/>
                  <a:pt x="667512" y="384048"/>
                  <a:pt x="667512" y="384048"/>
                </a:cubicBezTo>
                <a:lnTo>
                  <a:pt x="667512" y="384048"/>
                </a:lnTo>
                <a:cubicBezTo>
                  <a:pt x="694944" y="393192"/>
                  <a:pt x="722376" y="393192"/>
                  <a:pt x="731520" y="393192"/>
                </a:cubicBezTo>
                <a:cubicBezTo>
                  <a:pt x="749808" y="384048"/>
                  <a:pt x="749808" y="365760"/>
                  <a:pt x="740664" y="365760"/>
                </a:cubicBezTo>
                <a:moveTo>
                  <a:pt x="2203704" y="91440"/>
                </a:moveTo>
                <a:cubicBezTo>
                  <a:pt x="2221992" y="91440"/>
                  <a:pt x="2240280" y="91440"/>
                  <a:pt x="2258568" y="82296"/>
                </a:cubicBezTo>
                <a:cubicBezTo>
                  <a:pt x="2313432" y="64008"/>
                  <a:pt x="2267712" y="-9144"/>
                  <a:pt x="2231136" y="27432"/>
                </a:cubicBezTo>
                <a:cubicBezTo>
                  <a:pt x="2221992" y="36576"/>
                  <a:pt x="2203704" y="36576"/>
                  <a:pt x="2194560" y="45720"/>
                </a:cubicBezTo>
                <a:cubicBezTo>
                  <a:pt x="2185416" y="45720"/>
                  <a:pt x="2185416" y="45720"/>
                  <a:pt x="2176272" y="45720"/>
                </a:cubicBezTo>
                <a:cubicBezTo>
                  <a:pt x="2176272" y="45720"/>
                  <a:pt x="2167128" y="45720"/>
                  <a:pt x="2167128" y="45720"/>
                </a:cubicBezTo>
                <a:cubicBezTo>
                  <a:pt x="2157984" y="45720"/>
                  <a:pt x="2157984" y="54864"/>
                  <a:pt x="2157984" y="54864"/>
                </a:cubicBezTo>
                <a:lnTo>
                  <a:pt x="2157984" y="54864"/>
                </a:lnTo>
                <a:cubicBezTo>
                  <a:pt x="2148840" y="54864"/>
                  <a:pt x="2148840" y="54864"/>
                  <a:pt x="2139696" y="54864"/>
                </a:cubicBezTo>
                <a:cubicBezTo>
                  <a:pt x="2121408" y="64008"/>
                  <a:pt x="2121408" y="82296"/>
                  <a:pt x="2139696" y="91440"/>
                </a:cubicBezTo>
                <a:cubicBezTo>
                  <a:pt x="2148840" y="100584"/>
                  <a:pt x="2167128" y="100584"/>
                  <a:pt x="2185416" y="91440"/>
                </a:cubicBezTo>
                <a:cubicBezTo>
                  <a:pt x="2194560" y="91440"/>
                  <a:pt x="2194560" y="91440"/>
                  <a:pt x="2203704" y="91440"/>
                </a:cubicBezTo>
                <a:moveTo>
                  <a:pt x="2276856" y="685800"/>
                </a:moveTo>
                <a:lnTo>
                  <a:pt x="2276856" y="685800"/>
                </a:lnTo>
                <a:lnTo>
                  <a:pt x="2276856" y="685800"/>
                </a:lnTo>
                <a:lnTo>
                  <a:pt x="2276856" y="685800"/>
                </a:lnTo>
                <a:cubicBezTo>
                  <a:pt x="2276856" y="685800"/>
                  <a:pt x="2276856" y="685800"/>
                  <a:pt x="2286000" y="685800"/>
                </a:cubicBezTo>
                <a:cubicBezTo>
                  <a:pt x="2304288" y="694944"/>
                  <a:pt x="2304288" y="722376"/>
                  <a:pt x="2295144" y="731520"/>
                </a:cubicBezTo>
                <a:cubicBezTo>
                  <a:pt x="2286000" y="740664"/>
                  <a:pt x="2267712" y="740664"/>
                  <a:pt x="2258568" y="740664"/>
                </a:cubicBezTo>
                <a:cubicBezTo>
                  <a:pt x="2249424" y="749808"/>
                  <a:pt x="2249424" y="749808"/>
                  <a:pt x="2240280" y="749808"/>
                </a:cubicBezTo>
                <a:cubicBezTo>
                  <a:pt x="2231136" y="749808"/>
                  <a:pt x="2212848" y="749808"/>
                  <a:pt x="2203704" y="749808"/>
                </a:cubicBezTo>
                <a:cubicBezTo>
                  <a:pt x="2194560" y="758952"/>
                  <a:pt x="2185416" y="758952"/>
                  <a:pt x="2176272" y="758952"/>
                </a:cubicBezTo>
                <a:cubicBezTo>
                  <a:pt x="2130552" y="768096"/>
                  <a:pt x="2121408" y="694944"/>
                  <a:pt x="2157984" y="685800"/>
                </a:cubicBezTo>
                <a:cubicBezTo>
                  <a:pt x="2167128" y="685800"/>
                  <a:pt x="2167128" y="685800"/>
                  <a:pt x="2167128" y="685800"/>
                </a:cubicBezTo>
                <a:cubicBezTo>
                  <a:pt x="2194560" y="685800"/>
                  <a:pt x="2203704" y="676656"/>
                  <a:pt x="2231136" y="676656"/>
                </a:cubicBezTo>
                <a:cubicBezTo>
                  <a:pt x="2240280" y="676656"/>
                  <a:pt x="2258568" y="685800"/>
                  <a:pt x="2276856" y="685800"/>
                </a:cubicBezTo>
                <a:lnTo>
                  <a:pt x="2276856" y="685800"/>
                </a:lnTo>
                <a:moveTo>
                  <a:pt x="2011680" y="905256"/>
                </a:moveTo>
                <a:lnTo>
                  <a:pt x="1956816" y="896112"/>
                </a:lnTo>
                <a:cubicBezTo>
                  <a:pt x="1947672" y="896112"/>
                  <a:pt x="1920240" y="896112"/>
                  <a:pt x="1911096" y="886968"/>
                </a:cubicBezTo>
                <a:cubicBezTo>
                  <a:pt x="1865376" y="877824"/>
                  <a:pt x="1847088" y="950976"/>
                  <a:pt x="1892808" y="950976"/>
                </a:cubicBezTo>
                <a:cubicBezTo>
                  <a:pt x="1901952" y="960120"/>
                  <a:pt x="1911096" y="960120"/>
                  <a:pt x="1911096" y="960120"/>
                </a:cubicBezTo>
                <a:cubicBezTo>
                  <a:pt x="1920240" y="960120"/>
                  <a:pt x="1920240" y="950976"/>
                  <a:pt x="1920240" y="950976"/>
                </a:cubicBezTo>
                <a:lnTo>
                  <a:pt x="1956816" y="950976"/>
                </a:lnTo>
                <a:cubicBezTo>
                  <a:pt x="1965960" y="950976"/>
                  <a:pt x="1965960" y="950976"/>
                  <a:pt x="1965960" y="950976"/>
                </a:cubicBezTo>
                <a:cubicBezTo>
                  <a:pt x="1993392" y="950976"/>
                  <a:pt x="2002536" y="950976"/>
                  <a:pt x="2020824" y="932688"/>
                </a:cubicBezTo>
                <a:cubicBezTo>
                  <a:pt x="2029968" y="923544"/>
                  <a:pt x="2029968" y="905256"/>
                  <a:pt x="2011680" y="905256"/>
                </a:cubicBezTo>
                <a:moveTo>
                  <a:pt x="1426464" y="475488"/>
                </a:moveTo>
                <a:cubicBezTo>
                  <a:pt x="1453896" y="475488"/>
                  <a:pt x="1481328" y="475488"/>
                  <a:pt x="1508760" y="475488"/>
                </a:cubicBezTo>
                <a:cubicBezTo>
                  <a:pt x="1527048" y="484632"/>
                  <a:pt x="1527048" y="502920"/>
                  <a:pt x="1517904" y="512064"/>
                </a:cubicBezTo>
                <a:cubicBezTo>
                  <a:pt x="1499616" y="521208"/>
                  <a:pt x="1481328" y="521208"/>
                  <a:pt x="1472184" y="521208"/>
                </a:cubicBezTo>
                <a:cubicBezTo>
                  <a:pt x="1463040" y="521208"/>
                  <a:pt x="1453896" y="521208"/>
                  <a:pt x="1444752" y="521208"/>
                </a:cubicBezTo>
                <a:cubicBezTo>
                  <a:pt x="1435608" y="521208"/>
                  <a:pt x="1435608" y="521208"/>
                  <a:pt x="1426464" y="530352"/>
                </a:cubicBezTo>
                <a:cubicBezTo>
                  <a:pt x="1417320" y="530352"/>
                  <a:pt x="1408176" y="530352"/>
                  <a:pt x="1399032" y="530352"/>
                </a:cubicBezTo>
                <a:cubicBezTo>
                  <a:pt x="1399032" y="530352"/>
                  <a:pt x="1389888" y="530352"/>
                  <a:pt x="1389888" y="530352"/>
                </a:cubicBezTo>
                <a:cubicBezTo>
                  <a:pt x="1389888" y="530352"/>
                  <a:pt x="1380744" y="530352"/>
                  <a:pt x="1380744" y="530352"/>
                </a:cubicBezTo>
                <a:cubicBezTo>
                  <a:pt x="1353312" y="548640"/>
                  <a:pt x="1325880" y="502920"/>
                  <a:pt x="1353312" y="484632"/>
                </a:cubicBezTo>
                <a:cubicBezTo>
                  <a:pt x="1371600" y="484632"/>
                  <a:pt x="1389888" y="475488"/>
                  <a:pt x="1408176" y="475488"/>
                </a:cubicBezTo>
                <a:cubicBezTo>
                  <a:pt x="1417320" y="475488"/>
                  <a:pt x="1417320" y="475488"/>
                  <a:pt x="1426464" y="475488"/>
                </a:cubicBezTo>
                <a:moveTo>
                  <a:pt x="1773936" y="685800"/>
                </a:moveTo>
                <a:cubicBezTo>
                  <a:pt x="1773936" y="685800"/>
                  <a:pt x="1764792" y="685800"/>
                  <a:pt x="1764792" y="685800"/>
                </a:cubicBezTo>
                <a:cubicBezTo>
                  <a:pt x="1755648" y="685800"/>
                  <a:pt x="1755648" y="685800"/>
                  <a:pt x="1746504" y="694944"/>
                </a:cubicBezTo>
                <a:cubicBezTo>
                  <a:pt x="1737360" y="694944"/>
                  <a:pt x="1728216" y="694944"/>
                  <a:pt x="1719072" y="704088"/>
                </a:cubicBezTo>
                <a:cubicBezTo>
                  <a:pt x="1709928" y="704088"/>
                  <a:pt x="1700784" y="704088"/>
                  <a:pt x="1691640" y="704088"/>
                </a:cubicBezTo>
                <a:cubicBezTo>
                  <a:pt x="1682496" y="713232"/>
                  <a:pt x="1673352" y="713232"/>
                  <a:pt x="1655064" y="713232"/>
                </a:cubicBezTo>
                <a:cubicBezTo>
                  <a:pt x="1627632" y="731520"/>
                  <a:pt x="1636776" y="777240"/>
                  <a:pt x="1673352" y="768096"/>
                </a:cubicBezTo>
                <a:cubicBezTo>
                  <a:pt x="1700784" y="758952"/>
                  <a:pt x="1728216" y="749808"/>
                  <a:pt x="1755648" y="740664"/>
                </a:cubicBezTo>
                <a:cubicBezTo>
                  <a:pt x="1755648" y="731520"/>
                  <a:pt x="1755648" y="731520"/>
                  <a:pt x="1764792" y="731520"/>
                </a:cubicBezTo>
                <a:cubicBezTo>
                  <a:pt x="1773936" y="722376"/>
                  <a:pt x="1792224" y="713232"/>
                  <a:pt x="1792224" y="694944"/>
                </a:cubicBezTo>
                <a:cubicBezTo>
                  <a:pt x="1792224" y="685800"/>
                  <a:pt x="1783080" y="676656"/>
                  <a:pt x="1773936" y="685800"/>
                </a:cubicBezTo>
                <a:moveTo>
                  <a:pt x="923544" y="182880"/>
                </a:moveTo>
                <a:cubicBezTo>
                  <a:pt x="914400" y="192024"/>
                  <a:pt x="914400" y="192024"/>
                  <a:pt x="905256" y="192024"/>
                </a:cubicBezTo>
                <a:cubicBezTo>
                  <a:pt x="868680" y="201168"/>
                  <a:pt x="868680" y="137160"/>
                  <a:pt x="905256" y="137160"/>
                </a:cubicBezTo>
                <a:lnTo>
                  <a:pt x="950976" y="137160"/>
                </a:lnTo>
                <a:cubicBezTo>
                  <a:pt x="969264" y="137160"/>
                  <a:pt x="987552" y="137160"/>
                  <a:pt x="996696" y="146304"/>
                </a:cubicBezTo>
                <a:cubicBezTo>
                  <a:pt x="1014984" y="146304"/>
                  <a:pt x="1005840" y="173736"/>
                  <a:pt x="987552" y="173736"/>
                </a:cubicBezTo>
                <a:cubicBezTo>
                  <a:pt x="978408" y="173736"/>
                  <a:pt x="969264" y="173736"/>
                  <a:pt x="960120" y="182880"/>
                </a:cubicBezTo>
                <a:cubicBezTo>
                  <a:pt x="950976" y="182880"/>
                  <a:pt x="950976" y="182880"/>
                  <a:pt x="950976" y="182880"/>
                </a:cubicBezTo>
                <a:cubicBezTo>
                  <a:pt x="941832" y="182880"/>
                  <a:pt x="932688" y="182880"/>
                  <a:pt x="923544" y="182880"/>
                </a:cubicBezTo>
                <a:moveTo>
                  <a:pt x="347472" y="164592"/>
                </a:moveTo>
                <a:cubicBezTo>
                  <a:pt x="374904" y="155448"/>
                  <a:pt x="402336" y="155448"/>
                  <a:pt x="420624" y="155448"/>
                </a:cubicBezTo>
                <a:cubicBezTo>
                  <a:pt x="429768" y="155448"/>
                  <a:pt x="448056" y="137160"/>
                  <a:pt x="438912" y="137160"/>
                </a:cubicBezTo>
                <a:cubicBezTo>
                  <a:pt x="429768" y="109728"/>
                  <a:pt x="402336" y="109728"/>
                  <a:pt x="384048" y="109728"/>
                </a:cubicBezTo>
                <a:cubicBezTo>
                  <a:pt x="374904" y="109728"/>
                  <a:pt x="365760" y="109728"/>
                  <a:pt x="365760" y="109728"/>
                </a:cubicBezTo>
                <a:cubicBezTo>
                  <a:pt x="356616" y="109728"/>
                  <a:pt x="347472" y="109728"/>
                  <a:pt x="338328" y="100584"/>
                </a:cubicBezTo>
                <a:lnTo>
                  <a:pt x="329184" y="100584"/>
                </a:lnTo>
                <a:cubicBezTo>
                  <a:pt x="329184" y="100584"/>
                  <a:pt x="310896" y="100584"/>
                  <a:pt x="310896" y="100584"/>
                </a:cubicBezTo>
                <a:cubicBezTo>
                  <a:pt x="292608" y="91440"/>
                  <a:pt x="274320" y="109728"/>
                  <a:pt x="274320" y="137160"/>
                </a:cubicBezTo>
                <a:lnTo>
                  <a:pt x="274320" y="137160"/>
                </a:lnTo>
                <a:cubicBezTo>
                  <a:pt x="274320" y="146304"/>
                  <a:pt x="283464" y="164592"/>
                  <a:pt x="292608" y="164592"/>
                </a:cubicBezTo>
                <a:cubicBezTo>
                  <a:pt x="310896" y="173736"/>
                  <a:pt x="329184" y="164592"/>
                  <a:pt x="347472" y="164592"/>
                </a:cubicBezTo>
                <a:lnTo>
                  <a:pt x="347472" y="164592"/>
                </a:lnTo>
                <a:cubicBezTo>
                  <a:pt x="347472" y="164592"/>
                  <a:pt x="347472" y="164592"/>
                  <a:pt x="347472" y="164592"/>
                </a:cubicBezTo>
                <a:moveTo>
                  <a:pt x="365760" y="438912"/>
                </a:moveTo>
                <a:cubicBezTo>
                  <a:pt x="374904" y="448056"/>
                  <a:pt x="384048" y="448056"/>
                  <a:pt x="393192" y="448056"/>
                </a:cubicBezTo>
                <a:cubicBezTo>
                  <a:pt x="402336" y="448056"/>
                  <a:pt x="402336" y="448056"/>
                  <a:pt x="411480" y="448056"/>
                </a:cubicBezTo>
                <a:lnTo>
                  <a:pt x="411480" y="448056"/>
                </a:lnTo>
                <a:lnTo>
                  <a:pt x="411480" y="448056"/>
                </a:lnTo>
                <a:cubicBezTo>
                  <a:pt x="429768" y="448056"/>
                  <a:pt x="457200" y="448056"/>
                  <a:pt x="466344" y="475488"/>
                </a:cubicBezTo>
                <a:cubicBezTo>
                  <a:pt x="475488" y="484632"/>
                  <a:pt x="466344" y="502920"/>
                  <a:pt x="457200" y="502920"/>
                </a:cubicBezTo>
                <a:cubicBezTo>
                  <a:pt x="429768" y="502920"/>
                  <a:pt x="402336" y="502920"/>
                  <a:pt x="384048" y="502920"/>
                </a:cubicBezTo>
                <a:lnTo>
                  <a:pt x="374904" y="502920"/>
                </a:lnTo>
                <a:cubicBezTo>
                  <a:pt x="356616" y="512064"/>
                  <a:pt x="347472" y="512064"/>
                  <a:pt x="329184" y="502920"/>
                </a:cubicBezTo>
                <a:cubicBezTo>
                  <a:pt x="310896" y="502920"/>
                  <a:pt x="301752" y="484632"/>
                  <a:pt x="301752" y="475488"/>
                </a:cubicBezTo>
                <a:lnTo>
                  <a:pt x="301752" y="475488"/>
                </a:lnTo>
                <a:cubicBezTo>
                  <a:pt x="301752" y="448056"/>
                  <a:pt x="329184" y="429768"/>
                  <a:pt x="347472" y="438912"/>
                </a:cubicBezTo>
                <a:cubicBezTo>
                  <a:pt x="347472" y="438912"/>
                  <a:pt x="356616" y="438912"/>
                  <a:pt x="365760" y="438912"/>
                </a:cubicBezTo>
                <a:lnTo>
                  <a:pt x="365760" y="438912"/>
                </a:lnTo>
                <a:moveTo>
                  <a:pt x="91440" y="283464"/>
                </a:moveTo>
                <a:cubicBezTo>
                  <a:pt x="82296" y="283464"/>
                  <a:pt x="73152" y="283464"/>
                  <a:pt x="64008" y="274320"/>
                </a:cubicBezTo>
                <a:lnTo>
                  <a:pt x="54864" y="274320"/>
                </a:lnTo>
                <a:cubicBezTo>
                  <a:pt x="54864" y="274320"/>
                  <a:pt x="36576" y="274320"/>
                  <a:pt x="36576" y="274320"/>
                </a:cubicBezTo>
                <a:cubicBezTo>
                  <a:pt x="18288" y="274320"/>
                  <a:pt x="0" y="283464"/>
                  <a:pt x="0" y="310896"/>
                </a:cubicBezTo>
                <a:lnTo>
                  <a:pt x="0" y="310896"/>
                </a:lnTo>
                <a:cubicBezTo>
                  <a:pt x="0" y="329184"/>
                  <a:pt x="9144" y="338328"/>
                  <a:pt x="18288" y="338328"/>
                </a:cubicBezTo>
                <a:cubicBezTo>
                  <a:pt x="36576" y="347472"/>
                  <a:pt x="54864" y="347472"/>
                  <a:pt x="73152" y="347472"/>
                </a:cubicBezTo>
                <a:lnTo>
                  <a:pt x="73152" y="338328"/>
                </a:lnTo>
                <a:cubicBezTo>
                  <a:pt x="100584" y="338328"/>
                  <a:pt x="128016" y="338328"/>
                  <a:pt x="146304" y="338328"/>
                </a:cubicBezTo>
                <a:lnTo>
                  <a:pt x="146304" y="338328"/>
                </a:lnTo>
                <a:cubicBezTo>
                  <a:pt x="155448" y="338328"/>
                  <a:pt x="173736" y="320040"/>
                  <a:pt x="164592" y="310896"/>
                </a:cubicBezTo>
                <a:cubicBezTo>
                  <a:pt x="155448" y="283464"/>
                  <a:pt x="128016" y="283464"/>
                  <a:pt x="100584" y="283464"/>
                </a:cubicBezTo>
                <a:cubicBezTo>
                  <a:pt x="100584" y="283464"/>
                  <a:pt x="91440" y="283464"/>
                  <a:pt x="91440" y="283464"/>
                </a:cubicBezTo>
                <a:moveTo>
                  <a:pt x="2386584" y="283464"/>
                </a:moveTo>
                <a:cubicBezTo>
                  <a:pt x="2395728" y="283464"/>
                  <a:pt x="2404872" y="274320"/>
                  <a:pt x="2414016" y="274320"/>
                </a:cubicBezTo>
                <a:cubicBezTo>
                  <a:pt x="2423160" y="274320"/>
                  <a:pt x="2441448" y="283464"/>
                  <a:pt x="2432304" y="301752"/>
                </a:cubicBezTo>
                <a:cubicBezTo>
                  <a:pt x="2432304" y="329184"/>
                  <a:pt x="2404872" y="338328"/>
                  <a:pt x="2377440" y="338328"/>
                </a:cubicBezTo>
                <a:cubicBezTo>
                  <a:pt x="2350008" y="338328"/>
                  <a:pt x="2322576" y="338328"/>
                  <a:pt x="2295144" y="338328"/>
                </a:cubicBezTo>
                <a:cubicBezTo>
                  <a:pt x="2286000" y="329184"/>
                  <a:pt x="2286000" y="310896"/>
                  <a:pt x="2295144" y="310896"/>
                </a:cubicBezTo>
                <a:cubicBezTo>
                  <a:pt x="2304288" y="301752"/>
                  <a:pt x="2313432" y="301752"/>
                  <a:pt x="2313432" y="301752"/>
                </a:cubicBezTo>
                <a:cubicBezTo>
                  <a:pt x="2322576" y="301752"/>
                  <a:pt x="2322576" y="301752"/>
                  <a:pt x="2331720" y="292608"/>
                </a:cubicBezTo>
                <a:cubicBezTo>
                  <a:pt x="2340864" y="292608"/>
                  <a:pt x="2350008" y="292608"/>
                  <a:pt x="2359152" y="292608"/>
                </a:cubicBezTo>
                <a:cubicBezTo>
                  <a:pt x="2368296" y="292608"/>
                  <a:pt x="2368296" y="292608"/>
                  <a:pt x="2368296" y="292608"/>
                </a:cubicBezTo>
                <a:cubicBezTo>
                  <a:pt x="2377440" y="292608"/>
                  <a:pt x="2377440" y="292608"/>
                  <a:pt x="2386584" y="283464"/>
                </a:cubicBezTo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30" name="Vector (Stroke)_#color-2096&amp;3064"/>
          <p:cNvSpPr/>
          <p:nvPr userDrawn="1">
            <p:custDataLst>
              <p:tags r:id="rId4"/>
            </p:custDataLst>
          </p:nvPr>
        </p:nvSpPr>
        <p:spPr>
          <a:xfrm>
            <a:off x="246888" y="5678424"/>
            <a:ext cx="5980176" cy="1179576"/>
          </a:xfrm>
          <a:custGeom>
            <a:rect l="l" t="t" r="r" b="b"/>
            <a:pathLst>
              <a:path w="5980176" h="1179576">
                <a:moveTo>
                  <a:pt x="100584" y="1179576"/>
                </a:moveTo>
                <a:lnTo>
                  <a:pt x="0" y="1179576"/>
                </a:lnTo>
                <a:cubicBezTo>
                  <a:pt x="1207008" y="466344"/>
                  <a:pt x="2258568" y="228600"/>
                  <a:pt x="2898648" y="128016"/>
                </a:cubicBezTo>
                <a:cubicBezTo>
                  <a:pt x="3319272" y="64008"/>
                  <a:pt x="3913632" y="-18288"/>
                  <a:pt x="4471416" y="9144"/>
                </a:cubicBezTo>
                <a:cubicBezTo>
                  <a:pt x="5029200" y="36576"/>
                  <a:pt x="5550408" y="173736"/>
                  <a:pt x="5806440" y="585216"/>
                </a:cubicBezTo>
                <a:lnTo>
                  <a:pt x="5806440" y="585216"/>
                </a:lnTo>
                <a:cubicBezTo>
                  <a:pt x="5925312" y="768096"/>
                  <a:pt x="5971032" y="978408"/>
                  <a:pt x="5980176" y="1179576"/>
                </a:cubicBezTo>
                <a:lnTo>
                  <a:pt x="5925312" y="1179576"/>
                </a:lnTo>
                <a:cubicBezTo>
                  <a:pt x="5925312" y="978408"/>
                  <a:pt x="5879592" y="786384"/>
                  <a:pt x="5769864" y="612648"/>
                </a:cubicBezTo>
                <a:cubicBezTo>
                  <a:pt x="5522976" y="228600"/>
                  <a:pt x="5020056" y="82296"/>
                  <a:pt x="4471416" y="54864"/>
                </a:cubicBezTo>
                <a:cubicBezTo>
                  <a:pt x="3922776" y="27432"/>
                  <a:pt x="3328416" y="118872"/>
                  <a:pt x="2907792" y="182880"/>
                </a:cubicBezTo>
                <a:cubicBezTo>
                  <a:pt x="2276856" y="274320"/>
                  <a:pt x="1271016" y="502920"/>
                  <a:pt x="100584" y="1179576"/>
                </a:cubicBezTo>
              </a:path>
            </a:pathLst>
          </a:custGeom>
          <a:solidFill>
            <a:schemeClr val="bg1">
              <a:alpha val="3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32" name="Vector (Stroke)_#color-2096&amp;3067"/>
          <p:cNvSpPr/>
          <p:nvPr userDrawn="1">
            <p:custDataLst>
              <p:tags r:id="rId5"/>
            </p:custDataLst>
          </p:nvPr>
        </p:nvSpPr>
        <p:spPr>
          <a:xfrm>
            <a:off x="7754112" y="0"/>
            <a:ext cx="3072384" cy="6858000"/>
          </a:xfrm>
          <a:custGeom>
            <a:rect l="l" t="t" r="r" b="b"/>
            <a:pathLst>
              <a:path w="3072384" h="6858000">
                <a:moveTo>
                  <a:pt x="219456" y="0"/>
                </a:moveTo>
                <a:cubicBezTo>
                  <a:pt x="-36576" y="448056"/>
                  <a:pt x="-36576" y="731520"/>
                  <a:pt x="54864" y="932688"/>
                </a:cubicBezTo>
                <a:cubicBezTo>
                  <a:pt x="118872" y="1078992"/>
                  <a:pt x="246888" y="1170432"/>
                  <a:pt x="402336" y="1234440"/>
                </a:cubicBezTo>
                <a:cubicBezTo>
                  <a:pt x="548640" y="1289304"/>
                  <a:pt x="722376" y="1325880"/>
                  <a:pt x="914400" y="1362456"/>
                </a:cubicBezTo>
                <a:cubicBezTo>
                  <a:pt x="923544" y="1362456"/>
                  <a:pt x="932688" y="1362456"/>
                  <a:pt x="950976" y="1362456"/>
                </a:cubicBezTo>
                <a:cubicBezTo>
                  <a:pt x="1353312" y="1444752"/>
                  <a:pt x="1828800" y="1536192"/>
                  <a:pt x="2231136" y="1901952"/>
                </a:cubicBezTo>
                <a:cubicBezTo>
                  <a:pt x="2569464" y="2212848"/>
                  <a:pt x="2825496" y="2660904"/>
                  <a:pt x="2944368" y="3136392"/>
                </a:cubicBezTo>
                <a:cubicBezTo>
                  <a:pt x="3063240" y="3621024"/>
                  <a:pt x="3054096" y="4114800"/>
                  <a:pt x="2862072" y="4526280"/>
                </a:cubicBezTo>
                <a:cubicBezTo>
                  <a:pt x="2606040" y="5084064"/>
                  <a:pt x="2066544" y="5303520"/>
                  <a:pt x="1536192" y="5504688"/>
                </a:cubicBezTo>
                <a:cubicBezTo>
                  <a:pt x="1517904" y="5504688"/>
                  <a:pt x="1508760" y="5513832"/>
                  <a:pt x="1490472" y="5513832"/>
                </a:cubicBezTo>
                <a:lnTo>
                  <a:pt x="1490472" y="5522976"/>
                </a:lnTo>
                <a:lnTo>
                  <a:pt x="1490472" y="5522976"/>
                </a:lnTo>
                <a:cubicBezTo>
                  <a:pt x="1243584" y="5614416"/>
                  <a:pt x="996696" y="5705856"/>
                  <a:pt x="786384" y="5833872"/>
                </a:cubicBezTo>
                <a:cubicBezTo>
                  <a:pt x="566928" y="5961888"/>
                  <a:pt x="384048" y="6135624"/>
                  <a:pt x="292608" y="6391656"/>
                </a:cubicBezTo>
                <a:cubicBezTo>
                  <a:pt x="237744" y="6519672"/>
                  <a:pt x="210312" y="6675120"/>
                  <a:pt x="219456" y="6858000"/>
                </a:cubicBezTo>
                <a:lnTo>
                  <a:pt x="265176" y="6858000"/>
                </a:lnTo>
                <a:cubicBezTo>
                  <a:pt x="256032" y="6675120"/>
                  <a:pt x="292608" y="6528816"/>
                  <a:pt x="338328" y="6409944"/>
                </a:cubicBezTo>
                <a:cubicBezTo>
                  <a:pt x="429768" y="6172200"/>
                  <a:pt x="603504" y="5998464"/>
                  <a:pt x="813816" y="5870448"/>
                </a:cubicBezTo>
                <a:cubicBezTo>
                  <a:pt x="1014984" y="5751576"/>
                  <a:pt x="1261872" y="5660136"/>
                  <a:pt x="1508760" y="5568696"/>
                </a:cubicBezTo>
                <a:lnTo>
                  <a:pt x="1508760" y="5568696"/>
                </a:lnTo>
                <a:cubicBezTo>
                  <a:pt x="1527048" y="5559552"/>
                  <a:pt x="1536192" y="5559552"/>
                  <a:pt x="1554480" y="5550408"/>
                </a:cubicBezTo>
                <a:cubicBezTo>
                  <a:pt x="2075688" y="5349240"/>
                  <a:pt x="2633472" y="5129784"/>
                  <a:pt x="2907792" y="4544568"/>
                </a:cubicBezTo>
                <a:cubicBezTo>
                  <a:pt x="3108960" y="4123944"/>
                  <a:pt x="3118104" y="3611880"/>
                  <a:pt x="2990088" y="3127248"/>
                </a:cubicBezTo>
                <a:cubicBezTo>
                  <a:pt x="2871216" y="2642616"/>
                  <a:pt x="2615184" y="2176272"/>
                  <a:pt x="2267712" y="1865376"/>
                </a:cubicBezTo>
                <a:cubicBezTo>
                  <a:pt x="1847088" y="1490472"/>
                  <a:pt x="1362456" y="1389888"/>
                  <a:pt x="960120" y="1316736"/>
                </a:cubicBezTo>
                <a:cubicBezTo>
                  <a:pt x="950976" y="1316736"/>
                  <a:pt x="932688" y="1316736"/>
                  <a:pt x="923544" y="1307592"/>
                </a:cubicBezTo>
                <a:cubicBezTo>
                  <a:pt x="731520" y="1280160"/>
                  <a:pt x="566928" y="1243584"/>
                  <a:pt x="420624" y="1188720"/>
                </a:cubicBezTo>
                <a:cubicBezTo>
                  <a:pt x="274320" y="1133856"/>
                  <a:pt x="164592" y="1042416"/>
                  <a:pt x="100584" y="905256"/>
                </a:cubicBezTo>
                <a:cubicBezTo>
                  <a:pt x="18288" y="731520"/>
                  <a:pt x="9144" y="457200"/>
                  <a:pt x="274320" y="0"/>
                </a:cubicBezTo>
                <a:lnTo>
                  <a:pt x="219456" y="0"/>
                </a:lnTo>
              </a:path>
            </a:pathLst>
          </a:custGeom>
          <a:solidFill>
            <a:schemeClr val="bg1">
              <a:alpha val="3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34" name="Vector_#color-2096&amp;2101"/>
          <p:cNvSpPr/>
          <p:nvPr userDrawn="1">
            <p:custDataLst>
              <p:tags r:id="rId6"/>
            </p:custDataLst>
          </p:nvPr>
        </p:nvSpPr>
        <p:spPr>
          <a:xfrm>
            <a:off x="2029968" y="1755648"/>
            <a:ext cx="2130552" cy="1865376"/>
          </a:xfrm>
          <a:custGeom>
            <a:rect l="l" t="t" r="r" b="b"/>
            <a:pathLst>
              <a:path w="2130552" h="1865376">
                <a:moveTo>
                  <a:pt x="109728" y="539496"/>
                </a:moveTo>
                <a:cubicBezTo>
                  <a:pt x="-9144" y="749808"/>
                  <a:pt x="-45720" y="1051560"/>
                  <a:pt x="73152" y="1298448"/>
                </a:cubicBezTo>
                <a:cubicBezTo>
                  <a:pt x="356616" y="1883664"/>
                  <a:pt x="1463040" y="2103120"/>
                  <a:pt x="1920240" y="1554480"/>
                </a:cubicBezTo>
                <a:cubicBezTo>
                  <a:pt x="2194560" y="1225296"/>
                  <a:pt x="2203704" y="658368"/>
                  <a:pt x="1938528" y="329184"/>
                </a:cubicBezTo>
                <a:cubicBezTo>
                  <a:pt x="1499616" y="-219456"/>
                  <a:pt x="438912" y="-36576"/>
                  <a:pt x="109728" y="539496"/>
                </a:cubicBezTo>
                <a:lnTo>
                  <a:pt x="109728" y="539496"/>
                </a:lnTo>
              </a:path>
            </a:pathLst>
          </a:custGeom>
          <a:solidFill>
            <a:schemeClr val="accent4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73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 anchor="t">
            <a:normAutofit/>
          </a:bodyPr>
          <a:lstStyle>
            <a:lvl1pPr algn="l">
              <a:defRPr sz="5000"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/>
              <a:t>编辑母版标题</a:t>
            </a:r>
            <a:r>
              <a:rPr lang="en-US" altLang="zh-CN">
                <a:sym typeface="+mn-ea"/>
              </a:rPr>
              <a:t>78kckyk</a:t>
            </a:r>
            <a:endParaRPr lang="zh-CN" altLang="en-US"/>
          </a:p>
        </p:txBody>
      </p:sp>
      <p:sp>
        <p:nvSpPr>
          <p:cNvPr id="1048738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 anchor="ctr">
            <a:normAutofit/>
          </a:bodyPr>
          <a:lstStyle>
            <a:lvl1pPr marL="0" indent="0" algn="ctr">
              <a:buNone/>
              <a:defRPr sz="5400" b="1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+mj-ea"/>
              </a:defRPr>
            </a:lvl1pPr>
          </a:lstStyle>
          <a:p>
            <a:pPr lvl="0"/>
            <a:r>
              <a:rPr lang="zh-CN" altLang="en-US"/>
              <a:t>编号</a:t>
            </a:r>
            <a:endParaRPr lang="zh-CN" altLang="en-US"/>
          </a:p>
        </p:txBody>
      </p:sp>
      <p:sp>
        <p:nvSpPr>
          <p:cNvPr id="1048740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4800" y="1364400"/>
            <a:ext cx="5181600" cy="481320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13200" y="1364400"/>
            <a:ext cx="5181600" cy="48132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48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zh-CN" altLang="en-US"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4800" y="136440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n-ea"/>
                <a:ea typeface="+mn-ea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6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4800" y="2061275"/>
            <a:ext cx="5157787" cy="4128388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11612" y="1364400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6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11612" y="2061275"/>
            <a:ext cx="5183188" cy="4128388"/>
          </a:xfrm>
        </p:spPr>
        <p:txBody>
          <a:bodyPr wrap="square">
            <a:normAutofit/>
          </a:bodyPr>
          <a:lstStyle>
            <a:lvl1pPr>
              <a:defRPr sz="2200"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88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48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zh-CN" altLang="en-US"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9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4800" y="1296000"/>
            <a:ext cx="10800000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j-ea"/>
                <a:ea typeface="+mj-ea"/>
                <a:cs typeface="+mj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06" name="矩形 6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19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8" name="Vector_#color-2096&amp;307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7955280" cy="3986784"/>
          </a:xfrm>
          <a:custGeom>
            <a:rect l="l" t="t" r="r" b="b"/>
            <a:pathLst>
              <a:path w="7955280" h="3986784">
                <a:moveTo>
                  <a:pt x="7845552" y="0"/>
                </a:moveTo>
                <a:lnTo>
                  <a:pt x="0" y="0"/>
                </a:lnTo>
                <a:lnTo>
                  <a:pt x="0" y="3392424"/>
                </a:lnTo>
                <a:cubicBezTo>
                  <a:pt x="219456" y="3602736"/>
                  <a:pt x="475488" y="3767328"/>
                  <a:pt x="749808" y="3867912"/>
                </a:cubicBezTo>
                <a:cubicBezTo>
                  <a:pt x="1554480" y="4151376"/>
                  <a:pt x="2679192" y="3922776"/>
                  <a:pt x="3054096" y="3282696"/>
                </a:cubicBezTo>
                <a:cubicBezTo>
                  <a:pt x="3236976" y="2962656"/>
                  <a:pt x="3172968" y="2642616"/>
                  <a:pt x="3118104" y="2331720"/>
                </a:cubicBezTo>
                <a:cubicBezTo>
                  <a:pt x="3063240" y="1984248"/>
                  <a:pt x="2999232" y="1645920"/>
                  <a:pt x="3236976" y="1307592"/>
                </a:cubicBezTo>
                <a:cubicBezTo>
                  <a:pt x="3520440" y="914400"/>
                  <a:pt x="4087368" y="685800"/>
                  <a:pt x="4544568" y="777240"/>
                </a:cubicBezTo>
                <a:cubicBezTo>
                  <a:pt x="4846320" y="832104"/>
                  <a:pt x="5001768" y="1005840"/>
                  <a:pt x="5157216" y="1188720"/>
                </a:cubicBezTo>
                <a:cubicBezTo>
                  <a:pt x="5312664" y="1362456"/>
                  <a:pt x="5468112" y="1545336"/>
                  <a:pt x="5760720" y="1664208"/>
                </a:cubicBezTo>
                <a:cubicBezTo>
                  <a:pt x="6391656" y="1938528"/>
                  <a:pt x="7278624" y="1828800"/>
                  <a:pt x="7644384" y="1325880"/>
                </a:cubicBezTo>
                <a:cubicBezTo>
                  <a:pt x="8010144" y="832104"/>
                  <a:pt x="8019288" y="393192"/>
                  <a:pt x="7845552" y="0"/>
                </a:cubicBezTo>
              </a:path>
            </a:pathLst>
          </a:custGeom>
          <a:solidFill>
            <a:schemeClr val="accent3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10" name="Union1_#color-2096&amp;1988"/>
          <p:cNvSpPr/>
          <p:nvPr userDrawn="1">
            <p:custDataLst>
              <p:tags r:id="rId3"/>
            </p:custDataLst>
          </p:nvPr>
        </p:nvSpPr>
        <p:spPr>
          <a:xfrm rot="16200000">
            <a:off x="2650490" y="1910715"/>
            <a:ext cx="1147445" cy="1888490"/>
          </a:xfrm>
          <a:custGeom>
            <a:rect l="l" t="t" r="r" b="b"/>
            <a:pathLst>
              <a:path w="1289304" h="2121408">
                <a:moveTo>
                  <a:pt x="36576" y="201168"/>
                </a:moveTo>
                <a:cubicBezTo>
                  <a:pt x="64008" y="182880"/>
                  <a:pt x="64008" y="128016"/>
                  <a:pt x="64008" y="100584"/>
                </a:cubicBezTo>
                <a:cubicBezTo>
                  <a:pt x="64008" y="91440"/>
                  <a:pt x="64008" y="82296"/>
                  <a:pt x="64008" y="73152"/>
                </a:cubicBezTo>
                <a:lnTo>
                  <a:pt x="64008" y="73152"/>
                </a:lnTo>
                <a:cubicBezTo>
                  <a:pt x="73152" y="54864"/>
                  <a:pt x="73152" y="45720"/>
                  <a:pt x="64008" y="27432"/>
                </a:cubicBezTo>
                <a:cubicBezTo>
                  <a:pt x="54864" y="-18288"/>
                  <a:pt x="-18288" y="0"/>
                  <a:pt x="0" y="36576"/>
                </a:cubicBezTo>
                <a:cubicBezTo>
                  <a:pt x="9144" y="45720"/>
                  <a:pt x="9144" y="64008"/>
                  <a:pt x="0" y="82296"/>
                </a:cubicBezTo>
                <a:cubicBezTo>
                  <a:pt x="0" y="82296"/>
                  <a:pt x="0" y="91440"/>
                  <a:pt x="0" y="100584"/>
                </a:cubicBezTo>
                <a:cubicBezTo>
                  <a:pt x="0" y="109728"/>
                  <a:pt x="9144" y="128016"/>
                  <a:pt x="9144" y="137160"/>
                </a:cubicBezTo>
                <a:cubicBezTo>
                  <a:pt x="9144" y="155448"/>
                  <a:pt x="18288" y="173736"/>
                  <a:pt x="18288" y="192024"/>
                </a:cubicBezTo>
                <a:cubicBezTo>
                  <a:pt x="18288" y="201168"/>
                  <a:pt x="27432" y="210312"/>
                  <a:pt x="36576" y="201168"/>
                </a:cubicBezTo>
                <a:moveTo>
                  <a:pt x="868680" y="146304"/>
                </a:moveTo>
                <a:cubicBezTo>
                  <a:pt x="868680" y="173736"/>
                  <a:pt x="868680" y="228600"/>
                  <a:pt x="841248" y="256032"/>
                </a:cubicBezTo>
                <a:cubicBezTo>
                  <a:pt x="832104" y="265176"/>
                  <a:pt x="822960" y="256032"/>
                  <a:pt x="813816" y="237744"/>
                </a:cubicBezTo>
                <a:cubicBezTo>
                  <a:pt x="813816" y="228600"/>
                  <a:pt x="813816" y="210312"/>
                  <a:pt x="804672" y="192024"/>
                </a:cubicBezTo>
                <a:cubicBezTo>
                  <a:pt x="804672" y="173736"/>
                  <a:pt x="804672" y="164592"/>
                  <a:pt x="804672" y="146304"/>
                </a:cubicBezTo>
                <a:cubicBezTo>
                  <a:pt x="804672" y="146304"/>
                  <a:pt x="804672" y="137160"/>
                  <a:pt x="804672" y="128016"/>
                </a:cubicBezTo>
                <a:cubicBezTo>
                  <a:pt x="804672" y="118872"/>
                  <a:pt x="804672" y="100584"/>
                  <a:pt x="804672" y="82296"/>
                </a:cubicBezTo>
                <a:cubicBezTo>
                  <a:pt x="786384" y="45720"/>
                  <a:pt x="859536" y="36576"/>
                  <a:pt x="868680" y="73152"/>
                </a:cubicBezTo>
                <a:cubicBezTo>
                  <a:pt x="868680" y="91440"/>
                  <a:pt x="868680" y="109728"/>
                  <a:pt x="868680" y="118872"/>
                </a:cubicBezTo>
                <a:cubicBezTo>
                  <a:pt x="868680" y="128016"/>
                  <a:pt x="868680" y="137160"/>
                  <a:pt x="868680" y="146304"/>
                </a:cubicBezTo>
                <a:moveTo>
                  <a:pt x="283464" y="329184"/>
                </a:moveTo>
                <a:cubicBezTo>
                  <a:pt x="292608" y="329184"/>
                  <a:pt x="301752" y="320040"/>
                  <a:pt x="310896" y="310896"/>
                </a:cubicBezTo>
                <a:cubicBezTo>
                  <a:pt x="310896" y="301752"/>
                  <a:pt x="320040" y="283464"/>
                  <a:pt x="320040" y="265176"/>
                </a:cubicBezTo>
                <a:cubicBezTo>
                  <a:pt x="320040" y="256032"/>
                  <a:pt x="320040" y="246888"/>
                  <a:pt x="320040" y="237744"/>
                </a:cubicBezTo>
                <a:cubicBezTo>
                  <a:pt x="320040" y="228600"/>
                  <a:pt x="320040" y="228600"/>
                  <a:pt x="320040" y="219456"/>
                </a:cubicBezTo>
                <a:cubicBezTo>
                  <a:pt x="320040" y="201168"/>
                  <a:pt x="320040" y="192024"/>
                  <a:pt x="320040" y="173736"/>
                </a:cubicBezTo>
                <a:cubicBezTo>
                  <a:pt x="329184" y="128016"/>
                  <a:pt x="256032" y="100584"/>
                  <a:pt x="246888" y="146304"/>
                </a:cubicBezTo>
                <a:cubicBezTo>
                  <a:pt x="237744" y="173736"/>
                  <a:pt x="237744" y="201168"/>
                  <a:pt x="237744" y="219456"/>
                </a:cubicBezTo>
                <a:lnTo>
                  <a:pt x="237744" y="219456"/>
                </a:lnTo>
                <a:lnTo>
                  <a:pt x="237744" y="219456"/>
                </a:lnTo>
                <a:lnTo>
                  <a:pt x="237744" y="219456"/>
                </a:lnTo>
                <a:cubicBezTo>
                  <a:pt x="246888" y="228600"/>
                  <a:pt x="246888" y="246888"/>
                  <a:pt x="246888" y="256032"/>
                </a:cubicBezTo>
                <a:cubicBezTo>
                  <a:pt x="246888" y="274320"/>
                  <a:pt x="246888" y="320040"/>
                  <a:pt x="283464" y="329184"/>
                </a:cubicBezTo>
                <a:moveTo>
                  <a:pt x="658368" y="402336"/>
                </a:moveTo>
                <a:cubicBezTo>
                  <a:pt x="658368" y="429768"/>
                  <a:pt x="658368" y="448056"/>
                  <a:pt x="649224" y="466344"/>
                </a:cubicBezTo>
                <a:cubicBezTo>
                  <a:pt x="640080" y="484632"/>
                  <a:pt x="603504" y="484632"/>
                  <a:pt x="603504" y="457200"/>
                </a:cubicBezTo>
                <a:lnTo>
                  <a:pt x="603504" y="420624"/>
                </a:lnTo>
                <a:lnTo>
                  <a:pt x="603504" y="365760"/>
                </a:lnTo>
                <a:cubicBezTo>
                  <a:pt x="603504" y="356616"/>
                  <a:pt x="594360" y="338328"/>
                  <a:pt x="594360" y="320040"/>
                </a:cubicBezTo>
                <a:cubicBezTo>
                  <a:pt x="585216" y="310896"/>
                  <a:pt x="585216" y="310896"/>
                  <a:pt x="585216" y="301752"/>
                </a:cubicBezTo>
                <a:cubicBezTo>
                  <a:pt x="585216" y="292608"/>
                  <a:pt x="585216" y="274320"/>
                  <a:pt x="585216" y="265176"/>
                </a:cubicBezTo>
                <a:cubicBezTo>
                  <a:pt x="603504" y="210312"/>
                  <a:pt x="676656" y="237744"/>
                  <a:pt x="667512" y="283464"/>
                </a:cubicBezTo>
                <a:cubicBezTo>
                  <a:pt x="667512" y="283464"/>
                  <a:pt x="667512" y="301752"/>
                  <a:pt x="667512" y="301752"/>
                </a:cubicBezTo>
                <a:lnTo>
                  <a:pt x="667512" y="329184"/>
                </a:lnTo>
                <a:lnTo>
                  <a:pt x="667512" y="374904"/>
                </a:lnTo>
                <a:cubicBezTo>
                  <a:pt x="658368" y="384048"/>
                  <a:pt x="658368" y="393192"/>
                  <a:pt x="658368" y="402336"/>
                </a:cubicBezTo>
                <a:lnTo>
                  <a:pt x="658368" y="402336"/>
                </a:lnTo>
                <a:moveTo>
                  <a:pt x="219456" y="603504"/>
                </a:moveTo>
                <a:cubicBezTo>
                  <a:pt x="219456" y="630936"/>
                  <a:pt x="210312" y="658368"/>
                  <a:pt x="192024" y="685800"/>
                </a:cubicBezTo>
                <a:cubicBezTo>
                  <a:pt x="182880" y="694944"/>
                  <a:pt x="164592" y="694944"/>
                  <a:pt x="164592" y="685800"/>
                </a:cubicBezTo>
                <a:cubicBezTo>
                  <a:pt x="164592" y="667512"/>
                  <a:pt x="164592" y="649224"/>
                  <a:pt x="164592" y="630936"/>
                </a:cubicBezTo>
                <a:lnTo>
                  <a:pt x="164592" y="630936"/>
                </a:lnTo>
                <a:cubicBezTo>
                  <a:pt x="155448" y="612648"/>
                  <a:pt x="155448" y="594360"/>
                  <a:pt x="155448" y="585216"/>
                </a:cubicBezTo>
                <a:cubicBezTo>
                  <a:pt x="155448" y="576072"/>
                  <a:pt x="155448" y="566928"/>
                  <a:pt x="146304" y="557784"/>
                </a:cubicBezTo>
                <a:cubicBezTo>
                  <a:pt x="146304" y="548640"/>
                  <a:pt x="146304" y="539496"/>
                  <a:pt x="146304" y="530352"/>
                </a:cubicBezTo>
                <a:cubicBezTo>
                  <a:pt x="146304" y="530352"/>
                  <a:pt x="146304" y="530352"/>
                  <a:pt x="146304" y="530352"/>
                </a:cubicBezTo>
                <a:cubicBezTo>
                  <a:pt x="137160" y="512064"/>
                  <a:pt x="137160" y="493776"/>
                  <a:pt x="146304" y="484632"/>
                </a:cubicBezTo>
                <a:cubicBezTo>
                  <a:pt x="155448" y="448056"/>
                  <a:pt x="219456" y="466344"/>
                  <a:pt x="219456" y="502920"/>
                </a:cubicBezTo>
                <a:lnTo>
                  <a:pt x="219456" y="539496"/>
                </a:lnTo>
                <a:cubicBezTo>
                  <a:pt x="219456" y="557784"/>
                  <a:pt x="219456" y="576072"/>
                  <a:pt x="219456" y="585216"/>
                </a:cubicBezTo>
                <a:cubicBezTo>
                  <a:pt x="219456" y="594360"/>
                  <a:pt x="219456" y="603504"/>
                  <a:pt x="219456" y="603504"/>
                </a:cubicBezTo>
                <a:moveTo>
                  <a:pt x="1133856" y="201168"/>
                </a:moveTo>
                <a:cubicBezTo>
                  <a:pt x="1133856" y="237744"/>
                  <a:pt x="1124712" y="274320"/>
                  <a:pt x="1124712" y="301752"/>
                </a:cubicBezTo>
                <a:cubicBezTo>
                  <a:pt x="1115568" y="329184"/>
                  <a:pt x="1088136" y="310896"/>
                  <a:pt x="1078992" y="292608"/>
                </a:cubicBezTo>
                <a:cubicBezTo>
                  <a:pt x="1078992" y="265176"/>
                  <a:pt x="1069848" y="246888"/>
                  <a:pt x="1069848" y="228600"/>
                </a:cubicBezTo>
                <a:lnTo>
                  <a:pt x="1069848" y="164592"/>
                </a:lnTo>
                <a:cubicBezTo>
                  <a:pt x="1069848" y="146304"/>
                  <a:pt x="1078992" y="128016"/>
                  <a:pt x="1097280" y="128016"/>
                </a:cubicBezTo>
                <a:cubicBezTo>
                  <a:pt x="1115568" y="128016"/>
                  <a:pt x="1133856" y="146304"/>
                  <a:pt x="1133856" y="164592"/>
                </a:cubicBezTo>
                <a:cubicBezTo>
                  <a:pt x="1133856" y="173736"/>
                  <a:pt x="1133856" y="192024"/>
                  <a:pt x="1133856" y="201168"/>
                </a:cubicBezTo>
                <a:moveTo>
                  <a:pt x="1271016" y="621792"/>
                </a:moveTo>
                <a:cubicBezTo>
                  <a:pt x="1271016" y="603504"/>
                  <a:pt x="1271016" y="585216"/>
                  <a:pt x="1271016" y="566928"/>
                </a:cubicBezTo>
                <a:cubicBezTo>
                  <a:pt x="1271016" y="521208"/>
                  <a:pt x="1271016" y="475488"/>
                  <a:pt x="1271016" y="438912"/>
                </a:cubicBezTo>
                <a:cubicBezTo>
                  <a:pt x="1271016" y="384048"/>
                  <a:pt x="1188720" y="402336"/>
                  <a:pt x="1197864" y="457200"/>
                </a:cubicBezTo>
                <a:cubicBezTo>
                  <a:pt x="1197864" y="466344"/>
                  <a:pt x="1197864" y="466344"/>
                  <a:pt x="1207008" y="475488"/>
                </a:cubicBezTo>
                <a:lnTo>
                  <a:pt x="1207008" y="475488"/>
                </a:lnTo>
                <a:cubicBezTo>
                  <a:pt x="1207008" y="475488"/>
                  <a:pt x="1207008" y="484632"/>
                  <a:pt x="1207008" y="493776"/>
                </a:cubicBezTo>
                <a:cubicBezTo>
                  <a:pt x="1207008" y="502920"/>
                  <a:pt x="1207008" y="512064"/>
                  <a:pt x="1207008" y="521208"/>
                </a:cubicBezTo>
                <a:lnTo>
                  <a:pt x="1207008" y="521208"/>
                </a:lnTo>
                <a:lnTo>
                  <a:pt x="1207008" y="521208"/>
                </a:lnTo>
                <a:cubicBezTo>
                  <a:pt x="1207008" y="530352"/>
                  <a:pt x="1207008" y="539496"/>
                  <a:pt x="1207008" y="539496"/>
                </a:cubicBezTo>
                <a:cubicBezTo>
                  <a:pt x="1216152" y="576072"/>
                  <a:pt x="1225296" y="612648"/>
                  <a:pt x="1243584" y="630936"/>
                </a:cubicBezTo>
                <a:cubicBezTo>
                  <a:pt x="1261872" y="640080"/>
                  <a:pt x="1271016" y="630936"/>
                  <a:pt x="1271016" y="621792"/>
                </a:cubicBezTo>
                <a:moveTo>
                  <a:pt x="1042416" y="877824"/>
                </a:moveTo>
                <a:cubicBezTo>
                  <a:pt x="1042416" y="905256"/>
                  <a:pt x="1042416" y="932688"/>
                  <a:pt x="1033272" y="950976"/>
                </a:cubicBezTo>
                <a:cubicBezTo>
                  <a:pt x="1024128" y="960120"/>
                  <a:pt x="996696" y="969264"/>
                  <a:pt x="996696" y="960120"/>
                </a:cubicBezTo>
                <a:cubicBezTo>
                  <a:pt x="969264" y="941832"/>
                  <a:pt x="969264" y="914400"/>
                  <a:pt x="978408" y="886968"/>
                </a:cubicBezTo>
                <a:cubicBezTo>
                  <a:pt x="978408" y="859536"/>
                  <a:pt x="978408" y="841248"/>
                  <a:pt x="969264" y="822960"/>
                </a:cubicBezTo>
                <a:cubicBezTo>
                  <a:pt x="950976" y="777240"/>
                  <a:pt x="1014984" y="749808"/>
                  <a:pt x="1033272" y="795528"/>
                </a:cubicBezTo>
                <a:cubicBezTo>
                  <a:pt x="1042416" y="822960"/>
                  <a:pt x="1042416" y="841248"/>
                  <a:pt x="1042416" y="877824"/>
                </a:cubicBezTo>
                <a:cubicBezTo>
                  <a:pt x="1042416" y="877824"/>
                  <a:pt x="1042416" y="877824"/>
                  <a:pt x="1042416" y="877824"/>
                </a:cubicBezTo>
                <a:moveTo>
                  <a:pt x="932688" y="1371600"/>
                </a:moveTo>
                <a:cubicBezTo>
                  <a:pt x="932688" y="1371600"/>
                  <a:pt x="932688" y="1362456"/>
                  <a:pt x="932688" y="1353312"/>
                </a:cubicBezTo>
                <a:cubicBezTo>
                  <a:pt x="932688" y="1344168"/>
                  <a:pt x="932688" y="1344168"/>
                  <a:pt x="932688" y="1344168"/>
                </a:cubicBezTo>
                <a:cubicBezTo>
                  <a:pt x="923544" y="1335024"/>
                  <a:pt x="923544" y="1325880"/>
                  <a:pt x="923544" y="1316736"/>
                </a:cubicBezTo>
                <a:lnTo>
                  <a:pt x="923544" y="1316736"/>
                </a:lnTo>
                <a:lnTo>
                  <a:pt x="923544" y="1316736"/>
                </a:lnTo>
                <a:lnTo>
                  <a:pt x="923544" y="1316736"/>
                </a:lnTo>
                <a:cubicBezTo>
                  <a:pt x="923544" y="1316736"/>
                  <a:pt x="914400" y="1307592"/>
                  <a:pt x="914400" y="1307592"/>
                </a:cubicBezTo>
                <a:cubicBezTo>
                  <a:pt x="914400" y="1280160"/>
                  <a:pt x="905256" y="1261872"/>
                  <a:pt x="905256" y="1234440"/>
                </a:cubicBezTo>
                <a:cubicBezTo>
                  <a:pt x="905256" y="1234440"/>
                  <a:pt x="905256" y="1234440"/>
                  <a:pt x="905256" y="1225296"/>
                </a:cubicBezTo>
                <a:cubicBezTo>
                  <a:pt x="896112" y="1188720"/>
                  <a:pt x="822960" y="1207008"/>
                  <a:pt x="841248" y="1243584"/>
                </a:cubicBezTo>
                <a:cubicBezTo>
                  <a:pt x="850392" y="1271016"/>
                  <a:pt x="859536" y="1298448"/>
                  <a:pt x="877824" y="1335024"/>
                </a:cubicBezTo>
                <a:cubicBezTo>
                  <a:pt x="877824" y="1335024"/>
                  <a:pt x="877824" y="1344168"/>
                  <a:pt x="877824" y="1344168"/>
                </a:cubicBezTo>
                <a:cubicBezTo>
                  <a:pt x="877824" y="1344168"/>
                  <a:pt x="877824" y="1353312"/>
                  <a:pt x="877824" y="1353312"/>
                </a:cubicBezTo>
                <a:cubicBezTo>
                  <a:pt x="886968" y="1371600"/>
                  <a:pt x="896112" y="1389888"/>
                  <a:pt x="914400" y="1399032"/>
                </a:cubicBezTo>
                <a:cubicBezTo>
                  <a:pt x="923544" y="1399032"/>
                  <a:pt x="932688" y="1380744"/>
                  <a:pt x="932688" y="1371600"/>
                </a:cubicBezTo>
                <a:moveTo>
                  <a:pt x="685800" y="1472184"/>
                </a:moveTo>
                <a:cubicBezTo>
                  <a:pt x="685800" y="1490472"/>
                  <a:pt x="685800" y="1508760"/>
                  <a:pt x="676656" y="1517904"/>
                </a:cubicBezTo>
                <a:cubicBezTo>
                  <a:pt x="649224" y="1536192"/>
                  <a:pt x="649224" y="1490472"/>
                  <a:pt x="640080" y="1472184"/>
                </a:cubicBezTo>
                <a:lnTo>
                  <a:pt x="640080" y="1472184"/>
                </a:lnTo>
                <a:lnTo>
                  <a:pt x="640080" y="1472184"/>
                </a:lnTo>
                <a:lnTo>
                  <a:pt x="640080" y="1472184"/>
                </a:lnTo>
                <a:cubicBezTo>
                  <a:pt x="640080" y="1463040"/>
                  <a:pt x="640080" y="1463040"/>
                  <a:pt x="640080" y="1453896"/>
                </a:cubicBezTo>
                <a:cubicBezTo>
                  <a:pt x="640080" y="1444752"/>
                  <a:pt x="630936" y="1435608"/>
                  <a:pt x="630936" y="1417320"/>
                </a:cubicBezTo>
                <a:cubicBezTo>
                  <a:pt x="621792" y="1380744"/>
                  <a:pt x="621792" y="1344168"/>
                  <a:pt x="649224" y="1335024"/>
                </a:cubicBezTo>
                <a:cubicBezTo>
                  <a:pt x="676656" y="1316736"/>
                  <a:pt x="704088" y="1344168"/>
                  <a:pt x="704088" y="1371600"/>
                </a:cubicBezTo>
                <a:cubicBezTo>
                  <a:pt x="704088" y="1371600"/>
                  <a:pt x="694944" y="1380744"/>
                  <a:pt x="694944" y="1380744"/>
                </a:cubicBezTo>
                <a:cubicBezTo>
                  <a:pt x="694944" y="1389888"/>
                  <a:pt x="685800" y="1389888"/>
                  <a:pt x="685800" y="1399032"/>
                </a:cubicBezTo>
                <a:cubicBezTo>
                  <a:pt x="694944" y="1380744"/>
                  <a:pt x="704088" y="1408176"/>
                  <a:pt x="704088" y="1408176"/>
                </a:cubicBezTo>
                <a:cubicBezTo>
                  <a:pt x="704088" y="1417320"/>
                  <a:pt x="694944" y="1426464"/>
                  <a:pt x="694944" y="1426464"/>
                </a:cubicBezTo>
                <a:cubicBezTo>
                  <a:pt x="694944" y="1435608"/>
                  <a:pt x="685800" y="1435608"/>
                  <a:pt x="685800" y="1444752"/>
                </a:cubicBezTo>
                <a:cubicBezTo>
                  <a:pt x="685800" y="1453896"/>
                  <a:pt x="685800" y="1463040"/>
                  <a:pt x="685800" y="1472184"/>
                </a:cubicBezTo>
                <a:lnTo>
                  <a:pt x="685800" y="1472184"/>
                </a:lnTo>
                <a:moveTo>
                  <a:pt x="329184" y="1837944"/>
                </a:moveTo>
                <a:cubicBezTo>
                  <a:pt x="347472" y="1828800"/>
                  <a:pt x="347472" y="1801368"/>
                  <a:pt x="347472" y="1783080"/>
                </a:cubicBezTo>
                <a:cubicBezTo>
                  <a:pt x="347472" y="1773936"/>
                  <a:pt x="347472" y="1764792"/>
                  <a:pt x="347472" y="1764792"/>
                </a:cubicBezTo>
                <a:cubicBezTo>
                  <a:pt x="347472" y="1755648"/>
                  <a:pt x="347472" y="1755648"/>
                  <a:pt x="347472" y="1746504"/>
                </a:cubicBezTo>
                <a:cubicBezTo>
                  <a:pt x="356616" y="1737360"/>
                  <a:pt x="356616" y="1737360"/>
                  <a:pt x="356616" y="1728216"/>
                </a:cubicBezTo>
                <a:cubicBezTo>
                  <a:pt x="356616" y="1728216"/>
                  <a:pt x="347472" y="1691640"/>
                  <a:pt x="347472" y="1709928"/>
                </a:cubicBezTo>
                <a:cubicBezTo>
                  <a:pt x="347472" y="1709928"/>
                  <a:pt x="347472" y="1700784"/>
                  <a:pt x="347472" y="1700784"/>
                </a:cubicBezTo>
                <a:cubicBezTo>
                  <a:pt x="356616" y="1691640"/>
                  <a:pt x="356616" y="1691640"/>
                  <a:pt x="356616" y="1682496"/>
                </a:cubicBezTo>
                <a:cubicBezTo>
                  <a:pt x="365760" y="1664208"/>
                  <a:pt x="329184" y="1636776"/>
                  <a:pt x="310896" y="1645920"/>
                </a:cubicBezTo>
                <a:cubicBezTo>
                  <a:pt x="274320" y="1664208"/>
                  <a:pt x="283464" y="1700784"/>
                  <a:pt x="292608" y="1737360"/>
                </a:cubicBezTo>
                <a:cubicBezTo>
                  <a:pt x="292608" y="1746504"/>
                  <a:pt x="292608" y="1764792"/>
                  <a:pt x="292608" y="1773936"/>
                </a:cubicBezTo>
                <a:cubicBezTo>
                  <a:pt x="292608" y="1773936"/>
                  <a:pt x="292608" y="1783080"/>
                  <a:pt x="301752" y="1792224"/>
                </a:cubicBezTo>
                <a:cubicBezTo>
                  <a:pt x="301752" y="1810512"/>
                  <a:pt x="310896" y="1856232"/>
                  <a:pt x="329184" y="1837944"/>
                </a:cubicBezTo>
                <a:moveTo>
                  <a:pt x="740664" y="1088136"/>
                </a:moveTo>
                <a:lnTo>
                  <a:pt x="740664" y="1106424"/>
                </a:lnTo>
                <a:cubicBezTo>
                  <a:pt x="740664" y="1115568"/>
                  <a:pt x="722376" y="1124712"/>
                  <a:pt x="713232" y="1115568"/>
                </a:cubicBezTo>
                <a:cubicBezTo>
                  <a:pt x="694944" y="1106424"/>
                  <a:pt x="694944" y="1088136"/>
                  <a:pt x="704088" y="1069848"/>
                </a:cubicBezTo>
                <a:cubicBezTo>
                  <a:pt x="704088" y="1060704"/>
                  <a:pt x="704088" y="1060704"/>
                  <a:pt x="704088" y="1051560"/>
                </a:cubicBezTo>
                <a:lnTo>
                  <a:pt x="704088" y="987552"/>
                </a:lnTo>
                <a:cubicBezTo>
                  <a:pt x="704088" y="978408"/>
                  <a:pt x="704088" y="978408"/>
                  <a:pt x="704088" y="969264"/>
                </a:cubicBezTo>
                <a:cubicBezTo>
                  <a:pt x="704088" y="960120"/>
                  <a:pt x="694944" y="950976"/>
                  <a:pt x="704088" y="941832"/>
                </a:cubicBezTo>
                <a:cubicBezTo>
                  <a:pt x="704088" y="896112"/>
                  <a:pt x="758952" y="896112"/>
                  <a:pt x="768096" y="941832"/>
                </a:cubicBezTo>
                <a:cubicBezTo>
                  <a:pt x="768096" y="969264"/>
                  <a:pt x="758952" y="1014984"/>
                  <a:pt x="749808" y="1042416"/>
                </a:cubicBezTo>
                <a:cubicBezTo>
                  <a:pt x="749808" y="1042416"/>
                  <a:pt x="749808" y="1042416"/>
                  <a:pt x="749808" y="1051560"/>
                </a:cubicBezTo>
                <a:cubicBezTo>
                  <a:pt x="749808" y="1060704"/>
                  <a:pt x="740664" y="1078992"/>
                  <a:pt x="740664" y="1088136"/>
                </a:cubicBezTo>
                <a:moveTo>
                  <a:pt x="475488" y="1252728"/>
                </a:moveTo>
                <a:cubicBezTo>
                  <a:pt x="475488" y="1243584"/>
                  <a:pt x="475488" y="1225296"/>
                  <a:pt x="475488" y="1216152"/>
                </a:cubicBezTo>
                <a:cubicBezTo>
                  <a:pt x="475488" y="1207008"/>
                  <a:pt x="475488" y="1197864"/>
                  <a:pt x="475488" y="1188720"/>
                </a:cubicBezTo>
                <a:cubicBezTo>
                  <a:pt x="475488" y="1179576"/>
                  <a:pt x="475488" y="1170432"/>
                  <a:pt x="475488" y="1170432"/>
                </a:cubicBezTo>
                <a:cubicBezTo>
                  <a:pt x="484632" y="1161288"/>
                  <a:pt x="484632" y="1152144"/>
                  <a:pt x="484632" y="1143000"/>
                </a:cubicBezTo>
                <a:cubicBezTo>
                  <a:pt x="484632" y="1115568"/>
                  <a:pt x="457200" y="1097280"/>
                  <a:pt x="438912" y="1115568"/>
                </a:cubicBezTo>
                <a:cubicBezTo>
                  <a:pt x="420624" y="1133856"/>
                  <a:pt x="420624" y="1161288"/>
                  <a:pt x="429768" y="1179576"/>
                </a:cubicBezTo>
                <a:lnTo>
                  <a:pt x="429768" y="1179576"/>
                </a:lnTo>
                <a:lnTo>
                  <a:pt x="429768" y="1179576"/>
                </a:lnTo>
                <a:lnTo>
                  <a:pt x="429768" y="1179576"/>
                </a:lnTo>
                <a:lnTo>
                  <a:pt x="429768" y="1179576"/>
                </a:lnTo>
                <a:cubicBezTo>
                  <a:pt x="429768" y="1179576"/>
                  <a:pt x="429768" y="1188720"/>
                  <a:pt x="438912" y="1188720"/>
                </a:cubicBezTo>
                <a:cubicBezTo>
                  <a:pt x="438912" y="1197864"/>
                  <a:pt x="438912" y="1216152"/>
                  <a:pt x="438912" y="1225296"/>
                </a:cubicBezTo>
                <a:cubicBezTo>
                  <a:pt x="438912" y="1234440"/>
                  <a:pt x="438912" y="1252728"/>
                  <a:pt x="448056" y="1271016"/>
                </a:cubicBezTo>
                <a:cubicBezTo>
                  <a:pt x="457200" y="1271016"/>
                  <a:pt x="475488" y="1261872"/>
                  <a:pt x="475488" y="1252728"/>
                </a:cubicBezTo>
                <a:moveTo>
                  <a:pt x="1225296" y="896112"/>
                </a:moveTo>
                <a:cubicBezTo>
                  <a:pt x="1225296" y="886968"/>
                  <a:pt x="1225296" y="868680"/>
                  <a:pt x="1234440" y="859536"/>
                </a:cubicBezTo>
                <a:cubicBezTo>
                  <a:pt x="1243584" y="850392"/>
                  <a:pt x="1252728" y="859536"/>
                  <a:pt x="1261872" y="877824"/>
                </a:cubicBezTo>
                <a:cubicBezTo>
                  <a:pt x="1271016" y="886968"/>
                  <a:pt x="1271016" y="914400"/>
                  <a:pt x="1271016" y="932688"/>
                </a:cubicBezTo>
                <a:cubicBezTo>
                  <a:pt x="1271016" y="941832"/>
                  <a:pt x="1271016" y="950976"/>
                  <a:pt x="1271016" y="960120"/>
                </a:cubicBezTo>
                <a:cubicBezTo>
                  <a:pt x="1271016" y="978408"/>
                  <a:pt x="1280160" y="978408"/>
                  <a:pt x="1280160" y="987552"/>
                </a:cubicBezTo>
                <a:cubicBezTo>
                  <a:pt x="1280160" y="987552"/>
                  <a:pt x="1280160" y="996696"/>
                  <a:pt x="1289304" y="996696"/>
                </a:cubicBezTo>
                <a:cubicBezTo>
                  <a:pt x="1289304" y="1014984"/>
                  <a:pt x="1289304" y="1024128"/>
                  <a:pt x="1289304" y="1042416"/>
                </a:cubicBezTo>
                <a:cubicBezTo>
                  <a:pt x="1271016" y="1069848"/>
                  <a:pt x="1216152" y="1078992"/>
                  <a:pt x="1207008" y="1042416"/>
                </a:cubicBezTo>
                <a:cubicBezTo>
                  <a:pt x="1207008" y="1005840"/>
                  <a:pt x="1207008" y="978408"/>
                  <a:pt x="1207008" y="950976"/>
                </a:cubicBezTo>
                <a:cubicBezTo>
                  <a:pt x="1207008" y="941832"/>
                  <a:pt x="1216152" y="932688"/>
                  <a:pt x="1216152" y="923544"/>
                </a:cubicBezTo>
                <a:lnTo>
                  <a:pt x="1216152" y="923544"/>
                </a:lnTo>
                <a:cubicBezTo>
                  <a:pt x="1216152" y="914400"/>
                  <a:pt x="1216152" y="905256"/>
                  <a:pt x="1225296" y="896112"/>
                </a:cubicBezTo>
                <a:moveTo>
                  <a:pt x="1197864" y="1179576"/>
                </a:moveTo>
                <a:cubicBezTo>
                  <a:pt x="1179576" y="1188720"/>
                  <a:pt x="1179576" y="1207008"/>
                  <a:pt x="1179576" y="1225296"/>
                </a:cubicBezTo>
                <a:cubicBezTo>
                  <a:pt x="1170432" y="1225296"/>
                  <a:pt x="1170432" y="1234440"/>
                  <a:pt x="1170432" y="1243584"/>
                </a:cubicBezTo>
                <a:cubicBezTo>
                  <a:pt x="1161288" y="1271016"/>
                  <a:pt x="1161288" y="1298448"/>
                  <a:pt x="1161288" y="1335024"/>
                </a:cubicBezTo>
                <a:cubicBezTo>
                  <a:pt x="1161288" y="1380744"/>
                  <a:pt x="1243584" y="1380744"/>
                  <a:pt x="1234440" y="1335024"/>
                </a:cubicBezTo>
                <a:cubicBezTo>
                  <a:pt x="1234440" y="1316736"/>
                  <a:pt x="1234440" y="1307592"/>
                  <a:pt x="1225296" y="1298448"/>
                </a:cubicBezTo>
                <a:cubicBezTo>
                  <a:pt x="1225296" y="1280160"/>
                  <a:pt x="1225296" y="1261872"/>
                  <a:pt x="1225296" y="1243584"/>
                </a:cubicBezTo>
                <a:cubicBezTo>
                  <a:pt x="1225296" y="1243584"/>
                  <a:pt x="1225296" y="1234440"/>
                  <a:pt x="1225296" y="1234440"/>
                </a:cubicBezTo>
                <a:lnTo>
                  <a:pt x="1225296" y="1234440"/>
                </a:lnTo>
                <a:cubicBezTo>
                  <a:pt x="1225296" y="1216152"/>
                  <a:pt x="1225296" y="1188720"/>
                  <a:pt x="1207008" y="1179576"/>
                </a:cubicBezTo>
                <a:cubicBezTo>
                  <a:pt x="1207008" y="1179576"/>
                  <a:pt x="1197864" y="1179576"/>
                  <a:pt x="1197864" y="1179576"/>
                </a:cubicBezTo>
                <a:moveTo>
                  <a:pt x="1005840" y="1591056"/>
                </a:moveTo>
                <a:cubicBezTo>
                  <a:pt x="1005840" y="1572768"/>
                  <a:pt x="1005840" y="1545336"/>
                  <a:pt x="1014984" y="1517904"/>
                </a:cubicBezTo>
                <a:cubicBezTo>
                  <a:pt x="1033272" y="1508760"/>
                  <a:pt x="1051560" y="1508760"/>
                  <a:pt x="1060704" y="1517904"/>
                </a:cubicBezTo>
                <a:cubicBezTo>
                  <a:pt x="1060704" y="1527048"/>
                  <a:pt x="1060704" y="1536192"/>
                  <a:pt x="1060704" y="1536192"/>
                </a:cubicBezTo>
                <a:lnTo>
                  <a:pt x="1060704" y="1536192"/>
                </a:lnTo>
                <a:cubicBezTo>
                  <a:pt x="1069848" y="1545336"/>
                  <a:pt x="1069848" y="1554480"/>
                  <a:pt x="1069848" y="1563624"/>
                </a:cubicBezTo>
                <a:lnTo>
                  <a:pt x="1069848" y="1581912"/>
                </a:lnTo>
                <a:cubicBezTo>
                  <a:pt x="1069848" y="1600200"/>
                  <a:pt x="1078992" y="1618488"/>
                  <a:pt x="1097280" y="1636776"/>
                </a:cubicBezTo>
                <a:lnTo>
                  <a:pt x="1097280" y="1636776"/>
                </a:lnTo>
                <a:lnTo>
                  <a:pt x="1097280" y="1636776"/>
                </a:lnTo>
                <a:lnTo>
                  <a:pt x="1097280" y="1636776"/>
                </a:lnTo>
                <a:lnTo>
                  <a:pt x="1097280" y="1636776"/>
                </a:lnTo>
                <a:cubicBezTo>
                  <a:pt x="1124712" y="1691640"/>
                  <a:pt x="1024128" y="1737360"/>
                  <a:pt x="1005840" y="1673352"/>
                </a:cubicBezTo>
                <a:cubicBezTo>
                  <a:pt x="1005840" y="1655064"/>
                  <a:pt x="1005840" y="1627632"/>
                  <a:pt x="1005840" y="1600200"/>
                </a:cubicBezTo>
                <a:cubicBezTo>
                  <a:pt x="1005840" y="1600200"/>
                  <a:pt x="1005840" y="1591056"/>
                  <a:pt x="1005840" y="1591056"/>
                </a:cubicBezTo>
                <a:lnTo>
                  <a:pt x="1005840" y="1591056"/>
                </a:lnTo>
                <a:moveTo>
                  <a:pt x="329184" y="1435608"/>
                </a:moveTo>
                <a:lnTo>
                  <a:pt x="329184" y="1435608"/>
                </a:lnTo>
                <a:cubicBezTo>
                  <a:pt x="338328" y="1417320"/>
                  <a:pt x="347472" y="1399032"/>
                  <a:pt x="347472" y="1380744"/>
                </a:cubicBezTo>
                <a:cubicBezTo>
                  <a:pt x="347472" y="1362456"/>
                  <a:pt x="347472" y="1344168"/>
                  <a:pt x="347472" y="1335024"/>
                </a:cubicBezTo>
                <a:cubicBezTo>
                  <a:pt x="347472" y="1325880"/>
                  <a:pt x="347472" y="1316736"/>
                  <a:pt x="347472" y="1307592"/>
                </a:cubicBezTo>
                <a:cubicBezTo>
                  <a:pt x="347472" y="1252728"/>
                  <a:pt x="256032" y="1243584"/>
                  <a:pt x="256032" y="1307592"/>
                </a:cubicBezTo>
                <a:lnTo>
                  <a:pt x="256032" y="1380744"/>
                </a:lnTo>
                <a:cubicBezTo>
                  <a:pt x="256032" y="1380744"/>
                  <a:pt x="256032" y="1389888"/>
                  <a:pt x="256032" y="1389888"/>
                </a:cubicBezTo>
                <a:cubicBezTo>
                  <a:pt x="256032" y="1408176"/>
                  <a:pt x="256032" y="1435608"/>
                  <a:pt x="265176" y="1453896"/>
                </a:cubicBezTo>
                <a:cubicBezTo>
                  <a:pt x="283464" y="1481328"/>
                  <a:pt x="310896" y="1481328"/>
                  <a:pt x="320040" y="1453896"/>
                </a:cubicBezTo>
                <a:cubicBezTo>
                  <a:pt x="320040" y="1453896"/>
                  <a:pt x="329184" y="1444752"/>
                  <a:pt x="329184" y="1435608"/>
                </a:cubicBezTo>
                <a:moveTo>
                  <a:pt x="219456" y="1033272"/>
                </a:moveTo>
                <a:cubicBezTo>
                  <a:pt x="219456" y="1033272"/>
                  <a:pt x="219456" y="1042416"/>
                  <a:pt x="219456" y="1051560"/>
                </a:cubicBezTo>
                <a:cubicBezTo>
                  <a:pt x="219456" y="1069848"/>
                  <a:pt x="192024" y="1088136"/>
                  <a:pt x="182880" y="1078992"/>
                </a:cubicBezTo>
                <a:cubicBezTo>
                  <a:pt x="155448" y="1060704"/>
                  <a:pt x="155448" y="1033272"/>
                  <a:pt x="146304" y="1014984"/>
                </a:cubicBezTo>
                <a:lnTo>
                  <a:pt x="146304" y="1014984"/>
                </a:lnTo>
                <a:lnTo>
                  <a:pt x="146304" y="1014984"/>
                </a:lnTo>
                <a:lnTo>
                  <a:pt x="146304" y="1014984"/>
                </a:lnTo>
                <a:lnTo>
                  <a:pt x="146304" y="1014984"/>
                </a:lnTo>
                <a:cubicBezTo>
                  <a:pt x="146304" y="1005840"/>
                  <a:pt x="146304" y="1005840"/>
                  <a:pt x="146304" y="996696"/>
                </a:cubicBezTo>
                <a:cubicBezTo>
                  <a:pt x="137160" y="996696"/>
                  <a:pt x="137160" y="987552"/>
                  <a:pt x="137160" y="978408"/>
                </a:cubicBezTo>
                <a:cubicBezTo>
                  <a:pt x="146304" y="969264"/>
                  <a:pt x="146304" y="969264"/>
                  <a:pt x="146304" y="960120"/>
                </a:cubicBezTo>
                <a:cubicBezTo>
                  <a:pt x="137160" y="960120"/>
                  <a:pt x="137160" y="960120"/>
                  <a:pt x="137160" y="950976"/>
                </a:cubicBezTo>
                <a:cubicBezTo>
                  <a:pt x="137160" y="941832"/>
                  <a:pt x="128016" y="932688"/>
                  <a:pt x="128016" y="923544"/>
                </a:cubicBezTo>
                <a:cubicBezTo>
                  <a:pt x="128016" y="868680"/>
                  <a:pt x="228600" y="868680"/>
                  <a:pt x="219456" y="923544"/>
                </a:cubicBezTo>
                <a:cubicBezTo>
                  <a:pt x="219456" y="932688"/>
                  <a:pt x="219456" y="950976"/>
                  <a:pt x="219456" y="969264"/>
                </a:cubicBezTo>
                <a:cubicBezTo>
                  <a:pt x="219456" y="969264"/>
                  <a:pt x="219456" y="978408"/>
                  <a:pt x="219456" y="987552"/>
                </a:cubicBezTo>
                <a:cubicBezTo>
                  <a:pt x="219456" y="996696"/>
                  <a:pt x="219456" y="1014984"/>
                  <a:pt x="219456" y="1033272"/>
                </a:cubicBezTo>
                <a:moveTo>
                  <a:pt x="868680" y="658368"/>
                </a:moveTo>
                <a:cubicBezTo>
                  <a:pt x="877824" y="621792"/>
                  <a:pt x="877824" y="585216"/>
                  <a:pt x="877824" y="557784"/>
                </a:cubicBezTo>
                <a:cubicBezTo>
                  <a:pt x="877824" y="530352"/>
                  <a:pt x="877824" y="493776"/>
                  <a:pt x="868680" y="466344"/>
                </a:cubicBezTo>
                <a:cubicBezTo>
                  <a:pt x="850392" y="429768"/>
                  <a:pt x="795528" y="457200"/>
                  <a:pt x="813816" y="493776"/>
                </a:cubicBezTo>
                <a:cubicBezTo>
                  <a:pt x="813816" y="493776"/>
                  <a:pt x="813816" y="502920"/>
                  <a:pt x="813816" y="512064"/>
                </a:cubicBezTo>
                <a:cubicBezTo>
                  <a:pt x="813816" y="512064"/>
                  <a:pt x="813816" y="512064"/>
                  <a:pt x="813816" y="521208"/>
                </a:cubicBezTo>
                <a:cubicBezTo>
                  <a:pt x="813816" y="530352"/>
                  <a:pt x="822960" y="530352"/>
                  <a:pt x="822960" y="539496"/>
                </a:cubicBezTo>
                <a:cubicBezTo>
                  <a:pt x="822960" y="548640"/>
                  <a:pt x="832104" y="557784"/>
                  <a:pt x="832104" y="566928"/>
                </a:cubicBezTo>
                <a:cubicBezTo>
                  <a:pt x="832104" y="576072"/>
                  <a:pt x="822960" y="585216"/>
                  <a:pt x="822960" y="603504"/>
                </a:cubicBezTo>
                <a:lnTo>
                  <a:pt x="822960" y="603504"/>
                </a:lnTo>
                <a:cubicBezTo>
                  <a:pt x="822960" y="621792"/>
                  <a:pt x="822960" y="640080"/>
                  <a:pt x="832104" y="658368"/>
                </a:cubicBezTo>
                <a:cubicBezTo>
                  <a:pt x="832104" y="676656"/>
                  <a:pt x="859536" y="676656"/>
                  <a:pt x="868680" y="658368"/>
                </a:cubicBezTo>
                <a:moveTo>
                  <a:pt x="512064" y="859536"/>
                </a:moveTo>
                <a:cubicBezTo>
                  <a:pt x="512064" y="859536"/>
                  <a:pt x="512064" y="868680"/>
                  <a:pt x="512064" y="877824"/>
                </a:cubicBezTo>
                <a:cubicBezTo>
                  <a:pt x="512064" y="886968"/>
                  <a:pt x="493776" y="905256"/>
                  <a:pt x="484632" y="896112"/>
                </a:cubicBezTo>
                <a:cubicBezTo>
                  <a:pt x="466344" y="896112"/>
                  <a:pt x="466344" y="868680"/>
                  <a:pt x="466344" y="850392"/>
                </a:cubicBezTo>
                <a:cubicBezTo>
                  <a:pt x="466344" y="841248"/>
                  <a:pt x="466344" y="832104"/>
                  <a:pt x="457200" y="822960"/>
                </a:cubicBezTo>
                <a:cubicBezTo>
                  <a:pt x="448056" y="786384"/>
                  <a:pt x="448056" y="758952"/>
                  <a:pt x="448056" y="722376"/>
                </a:cubicBezTo>
                <a:cubicBezTo>
                  <a:pt x="448056" y="676656"/>
                  <a:pt x="502920" y="685800"/>
                  <a:pt x="512064" y="731520"/>
                </a:cubicBezTo>
                <a:lnTo>
                  <a:pt x="512064" y="813816"/>
                </a:lnTo>
                <a:cubicBezTo>
                  <a:pt x="512064" y="813816"/>
                  <a:pt x="512064" y="832104"/>
                  <a:pt x="512064" y="841248"/>
                </a:cubicBezTo>
                <a:cubicBezTo>
                  <a:pt x="512064" y="841248"/>
                  <a:pt x="512064" y="841248"/>
                  <a:pt x="512064" y="850392"/>
                </a:cubicBezTo>
                <a:cubicBezTo>
                  <a:pt x="512064" y="850392"/>
                  <a:pt x="512064" y="859536"/>
                  <a:pt x="512064" y="859536"/>
                </a:cubicBezTo>
                <a:moveTo>
                  <a:pt x="685800" y="1609344"/>
                </a:moveTo>
                <a:cubicBezTo>
                  <a:pt x="676656" y="1636776"/>
                  <a:pt x="667512" y="1673352"/>
                  <a:pt x="667512" y="1700784"/>
                </a:cubicBezTo>
                <a:cubicBezTo>
                  <a:pt x="658368" y="1728216"/>
                  <a:pt x="667512" y="1764792"/>
                  <a:pt x="704088" y="1773936"/>
                </a:cubicBezTo>
                <a:cubicBezTo>
                  <a:pt x="722376" y="1783080"/>
                  <a:pt x="731520" y="1764792"/>
                  <a:pt x="740664" y="1746504"/>
                </a:cubicBezTo>
                <a:cubicBezTo>
                  <a:pt x="740664" y="1737360"/>
                  <a:pt x="740664" y="1719072"/>
                  <a:pt x="740664" y="1709928"/>
                </a:cubicBezTo>
                <a:cubicBezTo>
                  <a:pt x="740664" y="1709928"/>
                  <a:pt x="740664" y="1709928"/>
                  <a:pt x="731520" y="1709928"/>
                </a:cubicBezTo>
                <a:lnTo>
                  <a:pt x="731520" y="1709928"/>
                </a:lnTo>
                <a:cubicBezTo>
                  <a:pt x="731520" y="1700784"/>
                  <a:pt x="731520" y="1691640"/>
                  <a:pt x="722376" y="1682496"/>
                </a:cubicBezTo>
                <a:lnTo>
                  <a:pt x="722376" y="1664208"/>
                </a:lnTo>
                <a:cubicBezTo>
                  <a:pt x="722376" y="1655064"/>
                  <a:pt x="731520" y="1655064"/>
                  <a:pt x="731520" y="1645920"/>
                </a:cubicBezTo>
                <a:lnTo>
                  <a:pt x="731520" y="1645920"/>
                </a:lnTo>
                <a:cubicBezTo>
                  <a:pt x="731520" y="1636776"/>
                  <a:pt x="731520" y="1618488"/>
                  <a:pt x="722376" y="1609344"/>
                </a:cubicBezTo>
                <a:cubicBezTo>
                  <a:pt x="722376" y="1591056"/>
                  <a:pt x="694944" y="1591056"/>
                  <a:pt x="685800" y="1609344"/>
                </a:cubicBezTo>
                <a:moveTo>
                  <a:pt x="539496" y="2039112"/>
                </a:moveTo>
                <a:cubicBezTo>
                  <a:pt x="539496" y="2011680"/>
                  <a:pt x="548640" y="1975104"/>
                  <a:pt x="557784" y="1956816"/>
                </a:cubicBezTo>
                <a:cubicBezTo>
                  <a:pt x="576072" y="1938528"/>
                  <a:pt x="594360" y="1929384"/>
                  <a:pt x="603504" y="1956816"/>
                </a:cubicBezTo>
                <a:cubicBezTo>
                  <a:pt x="603504" y="1965960"/>
                  <a:pt x="603504" y="1975104"/>
                  <a:pt x="603504" y="1993392"/>
                </a:cubicBezTo>
                <a:cubicBezTo>
                  <a:pt x="603504" y="1993392"/>
                  <a:pt x="603504" y="2002536"/>
                  <a:pt x="603504" y="2002536"/>
                </a:cubicBezTo>
                <a:lnTo>
                  <a:pt x="603504" y="2029968"/>
                </a:lnTo>
                <a:cubicBezTo>
                  <a:pt x="603504" y="2029968"/>
                  <a:pt x="603504" y="2039112"/>
                  <a:pt x="603504" y="2039112"/>
                </a:cubicBezTo>
                <a:cubicBezTo>
                  <a:pt x="603504" y="2057400"/>
                  <a:pt x="612648" y="2066544"/>
                  <a:pt x="612648" y="2066544"/>
                </a:cubicBezTo>
                <a:cubicBezTo>
                  <a:pt x="612648" y="2075688"/>
                  <a:pt x="612648" y="2075688"/>
                  <a:pt x="612648" y="2093976"/>
                </a:cubicBezTo>
                <a:cubicBezTo>
                  <a:pt x="612648" y="2103120"/>
                  <a:pt x="594360" y="2121408"/>
                  <a:pt x="576072" y="2121408"/>
                </a:cubicBezTo>
                <a:cubicBezTo>
                  <a:pt x="539496" y="2112264"/>
                  <a:pt x="530352" y="2075688"/>
                  <a:pt x="539496" y="2039112"/>
                </a:cubicBezTo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12" name="Vector_#color-2096&amp;2143"/>
          <p:cNvSpPr/>
          <p:nvPr userDrawn="1">
            <p:custDataLst>
              <p:tags r:id="rId4"/>
            </p:custDataLst>
          </p:nvPr>
        </p:nvSpPr>
        <p:spPr>
          <a:xfrm>
            <a:off x="1774063" y="4343654"/>
            <a:ext cx="1965960" cy="1984248"/>
          </a:xfrm>
          <a:custGeom>
            <a:rect l="l" t="t" r="r" b="b"/>
            <a:pathLst>
              <a:path w="1965960" h="1984248">
                <a:moveTo>
                  <a:pt x="749808" y="18288"/>
                </a:moveTo>
                <a:cubicBezTo>
                  <a:pt x="256032" y="128016"/>
                  <a:pt x="-137160" y="722376"/>
                  <a:pt x="45720" y="1289304"/>
                </a:cubicBezTo>
                <a:cubicBezTo>
                  <a:pt x="219456" y="1837944"/>
                  <a:pt x="822960" y="2103120"/>
                  <a:pt x="1316736" y="1938528"/>
                </a:cubicBezTo>
                <a:cubicBezTo>
                  <a:pt x="1664208" y="1819656"/>
                  <a:pt x="1929384" y="1490472"/>
                  <a:pt x="1956816" y="1143000"/>
                </a:cubicBezTo>
                <a:cubicBezTo>
                  <a:pt x="2020824" y="521208"/>
                  <a:pt x="1362456" y="-118872"/>
                  <a:pt x="749808" y="18288"/>
                </a:cubicBezTo>
                <a:lnTo>
                  <a:pt x="749808" y="18288"/>
                </a:lnTo>
              </a:path>
            </a:pathLst>
          </a:custGeom>
          <a:solidFill>
            <a:schemeClr val="accent5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14" name="Vector_#color-2096&amp;3079"/>
          <p:cNvSpPr/>
          <p:nvPr userDrawn="1">
            <p:custDataLst>
              <p:tags r:id="rId5"/>
            </p:custDataLst>
          </p:nvPr>
        </p:nvSpPr>
        <p:spPr>
          <a:xfrm>
            <a:off x="0" y="4864608"/>
            <a:ext cx="1527048" cy="1993392"/>
          </a:xfrm>
          <a:custGeom>
            <a:rect l="l" t="t" r="r" b="b"/>
            <a:pathLst>
              <a:path w="1527048" h="1993392">
                <a:moveTo>
                  <a:pt x="1527048" y="1993392"/>
                </a:moveTo>
                <a:lnTo>
                  <a:pt x="0" y="1993392"/>
                </a:lnTo>
                <a:lnTo>
                  <a:pt x="0" y="0"/>
                </a:lnTo>
                <a:cubicBezTo>
                  <a:pt x="402336" y="118872"/>
                  <a:pt x="822960" y="484632"/>
                  <a:pt x="1060704" y="795528"/>
                </a:cubicBezTo>
                <a:cubicBezTo>
                  <a:pt x="1307592" y="1133856"/>
                  <a:pt x="1472184" y="1563624"/>
                  <a:pt x="1527048" y="1993392"/>
                </a:cubicBezTo>
              </a:path>
            </a:pathLst>
          </a:custGeom>
          <a:solidFill>
            <a:schemeClr val="accent6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16" name="Vector_#color-2096&amp;3082"/>
          <p:cNvSpPr/>
          <p:nvPr userDrawn="1">
            <p:custDataLst>
              <p:tags r:id="rId6"/>
            </p:custDataLst>
          </p:nvPr>
        </p:nvSpPr>
        <p:spPr>
          <a:xfrm>
            <a:off x="10920984" y="5394960"/>
            <a:ext cx="1271016" cy="1463040"/>
          </a:xfrm>
          <a:custGeom>
            <a:rect l="l" t="t" r="r" b="b"/>
            <a:pathLst>
              <a:path w="1271016" h="1463040">
                <a:moveTo>
                  <a:pt x="1271016" y="45720"/>
                </a:moveTo>
                <a:lnTo>
                  <a:pt x="1271016" y="1463040"/>
                </a:lnTo>
                <a:lnTo>
                  <a:pt x="109728" y="1463040"/>
                </a:lnTo>
                <a:cubicBezTo>
                  <a:pt x="82296" y="1417320"/>
                  <a:pt x="64008" y="1371600"/>
                  <a:pt x="45720" y="1316736"/>
                </a:cubicBezTo>
                <a:cubicBezTo>
                  <a:pt x="-118872" y="822960"/>
                  <a:pt x="146304" y="219456"/>
                  <a:pt x="694944" y="45720"/>
                </a:cubicBezTo>
                <a:cubicBezTo>
                  <a:pt x="886968" y="-18288"/>
                  <a:pt x="1088136" y="-9144"/>
                  <a:pt x="1271016" y="45720"/>
                </a:cubicBezTo>
              </a:path>
            </a:pathLst>
          </a:custGeom>
          <a:solidFill>
            <a:schemeClr val="accent3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18" name="Vector (Stroke)_#color-2096&amp;3085"/>
          <p:cNvSpPr/>
          <p:nvPr userDrawn="1">
            <p:custDataLst>
              <p:tags r:id="rId7"/>
            </p:custDataLst>
          </p:nvPr>
        </p:nvSpPr>
        <p:spPr>
          <a:xfrm>
            <a:off x="9400032" y="0"/>
            <a:ext cx="2788920" cy="3630168"/>
          </a:xfrm>
          <a:custGeom>
            <a:rect l="l" t="t" r="r" b="b"/>
            <a:pathLst>
              <a:path w="2788920" h="3630167">
                <a:moveTo>
                  <a:pt x="27432" y="0"/>
                </a:moveTo>
                <a:cubicBezTo>
                  <a:pt x="-45720" y="512064"/>
                  <a:pt x="36576" y="1014984"/>
                  <a:pt x="301752" y="1408176"/>
                </a:cubicBezTo>
                <a:lnTo>
                  <a:pt x="301752" y="1408176"/>
                </a:lnTo>
                <a:cubicBezTo>
                  <a:pt x="630936" y="1901952"/>
                  <a:pt x="1179576" y="2157984"/>
                  <a:pt x="1755648" y="2240280"/>
                </a:cubicBezTo>
                <a:cubicBezTo>
                  <a:pt x="1746504" y="2423160"/>
                  <a:pt x="1773936" y="2596896"/>
                  <a:pt x="1837944" y="2770632"/>
                </a:cubicBezTo>
                <a:lnTo>
                  <a:pt x="1837944" y="2770632"/>
                </a:lnTo>
                <a:cubicBezTo>
                  <a:pt x="1993392" y="3154680"/>
                  <a:pt x="2340864" y="3456432"/>
                  <a:pt x="2788920" y="3630168"/>
                </a:cubicBezTo>
                <a:lnTo>
                  <a:pt x="2788920" y="3575304"/>
                </a:lnTo>
                <a:cubicBezTo>
                  <a:pt x="2359152" y="3410712"/>
                  <a:pt x="2029968" y="3108960"/>
                  <a:pt x="1892808" y="2752344"/>
                </a:cubicBezTo>
                <a:cubicBezTo>
                  <a:pt x="1819656" y="2587752"/>
                  <a:pt x="1801368" y="2414016"/>
                  <a:pt x="1810512" y="2249424"/>
                </a:cubicBezTo>
                <a:cubicBezTo>
                  <a:pt x="1965960" y="2267712"/>
                  <a:pt x="2121408" y="2276856"/>
                  <a:pt x="2276856" y="2267712"/>
                </a:cubicBezTo>
                <a:cubicBezTo>
                  <a:pt x="2459736" y="2267712"/>
                  <a:pt x="2624328" y="2249424"/>
                  <a:pt x="2788920" y="2221992"/>
                </a:cubicBezTo>
                <a:lnTo>
                  <a:pt x="2788920" y="2167128"/>
                </a:lnTo>
                <a:cubicBezTo>
                  <a:pt x="2624328" y="2194560"/>
                  <a:pt x="2459736" y="2212848"/>
                  <a:pt x="2276856" y="2221992"/>
                </a:cubicBezTo>
                <a:cubicBezTo>
                  <a:pt x="2121408" y="2221992"/>
                  <a:pt x="1965960" y="2212848"/>
                  <a:pt x="1810512" y="2194560"/>
                </a:cubicBezTo>
                <a:cubicBezTo>
                  <a:pt x="1847088" y="1801368"/>
                  <a:pt x="2048256" y="1408176"/>
                  <a:pt x="2304288" y="1088136"/>
                </a:cubicBezTo>
                <a:cubicBezTo>
                  <a:pt x="2459736" y="905256"/>
                  <a:pt x="2624328" y="749808"/>
                  <a:pt x="2788920" y="630936"/>
                </a:cubicBezTo>
                <a:lnTo>
                  <a:pt x="2788920" y="566928"/>
                </a:lnTo>
                <a:cubicBezTo>
                  <a:pt x="2606040" y="694944"/>
                  <a:pt x="2432304" y="859536"/>
                  <a:pt x="2267712" y="1060704"/>
                </a:cubicBezTo>
                <a:cubicBezTo>
                  <a:pt x="2002536" y="1380744"/>
                  <a:pt x="1801368" y="1783080"/>
                  <a:pt x="1764792" y="2185416"/>
                </a:cubicBezTo>
                <a:cubicBezTo>
                  <a:pt x="1197864" y="2103120"/>
                  <a:pt x="658368" y="1856232"/>
                  <a:pt x="347472" y="1380744"/>
                </a:cubicBezTo>
                <a:cubicBezTo>
                  <a:pt x="91440" y="996696"/>
                  <a:pt x="0" y="512064"/>
                  <a:pt x="73152" y="0"/>
                </a:cubicBezTo>
                <a:lnTo>
                  <a:pt x="27432" y="0"/>
                </a:lnTo>
              </a:path>
            </a:pathLst>
          </a:custGeom>
          <a:solidFill>
            <a:schemeClr val="bg1">
              <a:alpha val="6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20" name="Vector (Stroke)_#color-2096&amp;3088"/>
          <p:cNvSpPr/>
          <p:nvPr userDrawn="1">
            <p:custDataLst>
              <p:tags r:id="rId8"/>
            </p:custDataLst>
          </p:nvPr>
        </p:nvSpPr>
        <p:spPr>
          <a:xfrm>
            <a:off x="9787128" y="6464808"/>
            <a:ext cx="2404872" cy="393192"/>
          </a:xfrm>
          <a:custGeom>
            <a:rect l="l" t="t" r="r" b="b"/>
            <a:pathLst>
              <a:path w="2404872" h="393192">
                <a:moveTo>
                  <a:pt x="109728" y="393192"/>
                </a:moveTo>
                <a:lnTo>
                  <a:pt x="0" y="393192"/>
                </a:lnTo>
                <a:cubicBezTo>
                  <a:pt x="164592" y="310896"/>
                  <a:pt x="338328" y="228600"/>
                  <a:pt x="530352" y="164592"/>
                </a:cubicBezTo>
                <a:cubicBezTo>
                  <a:pt x="1133856" y="-27432"/>
                  <a:pt x="1783080" y="-45720"/>
                  <a:pt x="2404872" y="82296"/>
                </a:cubicBezTo>
                <a:lnTo>
                  <a:pt x="2404872" y="137160"/>
                </a:lnTo>
                <a:cubicBezTo>
                  <a:pt x="1783080" y="0"/>
                  <a:pt x="1143000" y="18288"/>
                  <a:pt x="548640" y="219456"/>
                </a:cubicBezTo>
                <a:cubicBezTo>
                  <a:pt x="393192" y="265176"/>
                  <a:pt x="246888" y="329184"/>
                  <a:pt x="109728" y="393192"/>
                </a:cubicBezTo>
              </a:path>
            </a:pathLst>
          </a:custGeom>
          <a:solidFill>
            <a:schemeClr val="bg1">
              <a:alpha val="3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22" name="Vector 2 (Stroke)_#color-2096&amp;309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6428232" cy="6858000"/>
          </a:xfrm>
          <a:custGeom>
            <a:rect l="l" t="t" r="r" b="b"/>
            <a:pathLst>
              <a:path w="6428232" h="6858000">
                <a:moveTo>
                  <a:pt x="6336792" y="0"/>
                </a:moveTo>
                <a:cubicBezTo>
                  <a:pt x="6382512" y="310896"/>
                  <a:pt x="6400800" y="731520"/>
                  <a:pt x="6327648" y="1124712"/>
                </a:cubicBezTo>
                <a:cubicBezTo>
                  <a:pt x="6236208" y="1600200"/>
                  <a:pt x="6016752" y="2029968"/>
                  <a:pt x="5550408" y="2212848"/>
                </a:cubicBezTo>
                <a:cubicBezTo>
                  <a:pt x="5266944" y="2322576"/>
                  <a:pt x="4937760" y="2286000"/>
                  <a:pt x="4599432" y="2185416"/>
                </a:cubicBezTo>
                <a:cubicBezTo>
                  <a:pt x="4352544" y="2121408"/>
                  <a:pt x="4096512" y="2011680"/>
                  <a:pt x="3840480" y="1911096"/>
                </a:cubicBezTo>
                <a:lnTo>
                  <a:pt x="3840480" y="1911096"/>
                </a:lnTo>
                <a:lnTo>
                  <a:pt x="3840480" y="1911096"/>
                </a:lnTo>
                <a:cubicBezTo>
                  <a:pt x="3739896" y="1865376"/>
                  <a:pt x="3639312" y="1828800"/>
                  <a:pt x="3538728" y="1783080"/>
                </a:cubicBezTo>
                <a:cubicBezTo>
                  <a:pt x="3182112" y="1645920"/>
                  <a:pt x="2834640" y="1536192"/>
                  <a:pt x="2514600" y="1536192"/>
                </a:cubicBezTo>
                <a:cubicBezTo>
                  <a:pt x="2185416" y="1536192"/>
                  <a:pt x="1883664" y="1655064"/>
                  <a:pt x="1645920" y="1975104"/>
                </a:cubicBezTo>
                <a:cubicBezTo>
                  <a:pt x="1362456" y="2359152"/>
                  <a:pt x="1289304" y="2697480"/>
                  <a:pt x="1353312" y="3017520"/>
                </a:cubicBezTo>
                <a:cubicBezTo>
                  <a:pt x="1408176" y="3337560"/>
                  <a:pt x="1600200" y="3621024"/>
                  <a:pt x="1828800" y="3895344"/>
                </a:cubicBezTo>
                <a:cubicBezTo>
                  <a:pt x="1938528" y="4023360"/>
                  <a:pt x="2066544" y="4160520"/>
                  <a:pt x="2185416" y="4279392"/>
                </a:cubicBezTo>
                <a:cubicBezTo>
                  <a:pt x="2212848" y="4306824"/>
                  <a:pt x="2240280" y="4334256"/>
                  <a:pt x="2267712" y="4361688"/>
                </a:cubicBezTo>
                <a:lnTo>
                  <a:pt x="2267712" y="4361688"/>
                </a:lnTo>
                <a:cubicBezTo>
                  <a:pt x="2359152" y="4462272"/>
                  <a:pt x="2450592" y="4553712"/>
                  <a:pt x="2542032" y="4654296"/>
                </a:cubicBezTo>
                <a:cubicBezTo>
                  <a:pt x="2761488" y="4892040"/>
                  <a:pt x="2926080" y="5120640"/>
                  <a:pt x="2962656" y="5340096"/>
                </a:cubicBezTo>
                <a:cubicBezTo>
                  <a:pt x="3063240" y="5907024"/>
                  <a:pt x="2871216" y="6327648"/>
                  <a:pt x="2578608" y="6601968"/>
                </a:cubicBezTo>
                <a:cubicBezTo>
                  <a:pt x="2478024" y="6711696"/>
                  <a:pt x="2359152" y="6793992"/>
                  <a:pt x="2240280" y="6858000"/>
                </a:cubicBezTo>
                <a:lnTo>
                  <a:pt x="2340864" y="6858000"/>
                </a:lnTo>
                <a:cubicBezTo>
                  <a:pt x="2441448" y="6793992"/>
                  <a:pt x="2532888" y="6720840"/>
                  <a:pt x="2615184" y="6638544"/>
                </a:cubicBezTo>
                <a:cubicBezTo>
                  <a:pt x="2916936" y="6345936"/>
                  <a:pt x="3118104" y="5916168"/>
                  <a:pt x="3017520" y="5330952"/>
                </a:cubicBezTo>
                <a:cubicBezTo>
                  <a:pt x="2971800" y="5093208"/>
                  <a:pt x="2798064" y="4855464"/>
                  <a:pt x="2578608" y="4617720"/>
                </a:cubicBezTo>
                <a:cubicBezTo>
                  <a:pt x="2487168" y="4517136"/>
                  <a:pt x="2395728" y="4425696"/>
                  <a:pt x="2304288" y="4325112"/>
                </a:cubicBezTo>
                <a:cubicBezTo>
                  <a:pt x="2276856" y="4297680"/>
                  <a:pt x="2249424" y="4270248"/>
                  <a:pt x="2221992" y="4242816"/>
                </a:cubicBezTo>
                <a:cubicBezTo>
                  <a:pt x="2103120" y="4123944"/>
                  <a:pt x="1975104" y="3995928"/>
                  <a:pt x="1865376" y="3858768"/>
                </a:cubicBezTo>
                <a:cubicBezTo>
                  <a:pt x="1645920" y="3593592"/>
                  <a:pt x="1463040" y="3310128"/>
                  <a:pt x="1399032" y="3008376"/>
                </a:cubicBezTo>
                <a:cubicBezTo>
                  <a:pt x="1344168" y="2706624"/>
                  <a:pt x="1408176" y="2377440"/>
                  <a:pt x="1682496" y="2011680"/>
                </a:cubicBezTo>
                <a:cubicBezTo>
                  <a:pt x="1920240" y="1700784"/>
                  <a:pt x="2203704" y="1581912"/>
                  <a:pt x="2514600" y="1581912"/>
                </a:cubicBezTo>
                <a:cubicBezTo>
                  <a:pt x="2825496" y="1581912"/>
                  <a:pt x="3163824" y="1691640"/>
                  <a:pt x="3520440" y="1837944"/>
                </a:cubicBezTo>
                <a:cubicBezTo>
                  <a:pt x="3621024" y="1874520"/>
                  <a:pt x="3721608" y="1911096"/>
                  <a:pt x="3822192" y="1956816"/>
                </a:cubicBezTo>
                <a:cubicBezTo>
                  <a:pt x="4078224" y="2057400"/>
                  <a:pt x="4334256" y="2167128"/>
                  <a:pt x="4581144" y="2240280"/>
                </a:cubicBezTo>
                <a:cubicBezTo>
                  <a:pt x="4928616" y="2340864"/>
                  <a:pt x="5266944" y="2377440"/>
                  <a:pt x="5568696" y="2258568"/>
                </a:cubicBezTo>
                <a:cubicBezTo>
                  <a:pt x="6053328" y="2066544"/>
                  <a:pt x="6281928" y="1618488"/>
                  <a:pt x="6373368" y="1133856"/>
                </a:cubicBezTo>
                <a:cubicBezTo>
                  <a:pt x="6455664" y="740664"/>
                  <a:pt x="6437376" y="320040"/>
                  <a:pt x="6391656" y="0"/>
                </a:cubicBezTo>
                <a:lnTo>
                  <a:pt x="6336792" y="0"/>
                </a:lnTo>
                <a:moveTo>
                  <a:pt x="320040" y="6858000"/>
                </a:moveTo>
                <a:lnTo>
                  <a:pt x="457200" y="6858000"/>
                </a:lnTo>
                <a:cubicBezTo>
                  <a:pt x="301752" y="6793992"/>
                  <a:pt x="146304" y="6720840"/>
                  <a:pt x="0" y="6620256"/>
                </a:cubicBezTo>
                <a:lnTo>
                  <a:pt x="0" y="6684264"/>
                </a:lnTo>
                <a:cubicBezTo>
                  <a:pt x="109728" y="6748272"/>
                  <a:pt x="219456" y="6812280"/>
                  <a:pt x="320040" y="6858000"/>
                </a:cubicBezTo>
              </a:path>
            </a:pathLst>
          </a:custGeom>
          <a:solidFill>
            <a:schemeClr val="bg1">
              <a:alpha val="15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24" name="Union_#color-2096&amp;2175"/>
          <p:cNvSpPr/>
          <p:nvPr userDrawn="1">
            <p:custDataLst>
              <p:tags r:id="rId10"/>
            </p:custDataLst>
          </p:nvPr>
        </p:nvSpPr>
        <p:spPr>
          <a:xfrm>
            <a:off x="9985248" y="886968"/>
            <a:ext cx="1536192" cy="2084832"/>
          </a:xfrm>
          <a:custGeom>
            <a:rect l="l" t="t" r="r" b="b"/>
            <a:pathLst>
              <a:path w="1536192" h="2084832">
                <a:moveTo>
                  <a:pt x="621792" y="73152"/>
                </a:moveTo>
                <a:cubicBezTo>
                  <a:pt x="603504" y="73152"/>
                  <a:pt x="585216" y="64008"/>
                  <a:pt x="566928" y="45720"/>
                </a:cubicBezTo>
                <a:cubicBezTo>
                  <a:pt x="548640" y="36576"/>
                  <a:pt x="557784" y="9144"/>
                  <a:pt x="576072" y="0"/>
                </a:cubicBezTo>
                <a:cubicBezTo>
                  <a:pt x="594360" y="0"/>
                  <a:pt x="603504" y="0"/>
                  <a:pt x="612648" y="9144"/>
                </a:cubicBezTo>
                <a:cubicBezTo>
                  <a:pt x="621792" y="9144"/>
                  <a:pt x="630936" y="9144"/>
                  <a:pt x="630936" y="9144"/>
                </a:cubicBezTo>
                <a:cubicBezTo>
                  <a:pt x="640080" y="9144"/>
                  <a:pt x="658368" y="9144"/>
                  <a:pt x="667512" y="18288"/>
                </a:cubicBezTo>
                <a:cubicBezTo>
                  <a:pt x="676656" y="18288"/>
                  <a:pt x="685800" y="18288"/>
                  <a:pt x="694944" y="18288"/>
                </a:cubicBezTo>
                <a:cubicBezTo>
                  <a:pt x="749808" y="27432"/>
                  <a:pt x="731520" y="109728"/>
                  <a:pt x="685800" y="91440"/>
                </a:cubicBezTo>
                <a:cubicBezTo>
                  <a:pt x="676656" y="91440"/>
                  <a:pt x="667512" y="91440"/>
                  <a:pt x="649224" y="82296"/>
                </a:cubicBezTo>
                <a:cubicBezTo>
                  <a:pt x="640080" y="82296"/>
                  <a:pt x="630936" y="82296"/>
                  <a:pt x="621792" y="73152"/>
                </a:cubicBezTo>
                <a:moveTo>
                  <a:pt x="1362456" y="210312"/>
                </a:moveTo>
                <a:lnTo>
                  <a:pt x="1362456" y="210312"/>
                </a:lnTo>
                <a:cubicBezTo>
                  <a:pt x="1371600" y="219456"/>
                  <a:pt x="1371600" y="219456"/>
                  <a:pt x="1371600" y="228600"/>
                </a:cubicBezTo>
                <a:cubicBezTo>
                  <a:pt x="1389888" y="246888"/>
                  <a:pt x="1435608" y="237744"/>
                  <a:pt x="1435608" y="201168"/>
                </a:cubicBezTo>
                <a:cubicBezTo>
                  <a:pt x="1426464" y="192024"/>
                  <a:pt x="1426464" y="182880"/>
                  <a:pt x="1417320" y="182880"/>
                </a:cubicBezTo>
                <a:cubicBezTo>
                  <a:pt x="1417320" y="173736"/>
                  <a:pt x="1408176" y="173736"/>
                  <a:pt x="1408176" y="173736"/>
                </a:cubicBezTo>
                <a:cubicBezTo>
                  <a:pt x="1408176" y="164592"/>
                  <a:pt x="1399032" y="164592"/>
                  <a:pt x="1399032" y="155448"/>
                </a:cubicBezTo>
                <a:cubicBezTo>
                  <a:pt x="1389888" y="155448"/>
                  <a:pt x="1389888" y="146304"/>
                  <a:pt x="1380744" y="146304"/>
                </a:cubicBezTo>
                <a:cubicBezTo>
                  <a:pt x="1371600" y="137160"/>
                  <a:pt x="1362456" y="128016"/>
                  <a:pt x="1362456" y="118872"/>
                </a:cubicBezTo>
                <a:lnTo>
                  <a:pt x="1362456" y="118872"/>
                </a:lnTo>
                <a:lnTo>
                  <a:pt x="1362456" y="118872"/>
                </a:lnTo>
                <a:lnTo>
                  <a:pt x="1362456" y="118872"/>
                </a:lnTo>
                <a:cubicBezTo>
                  <a:pt x="1344168" y="109728"/>
                  <a:pt x="1335024" y="91440"/>
                  <a:pt x="1325880" y="82296"/>
                </a:cubicBezTo>
                <a:cubicBezTo>
                  <a:pt x="1316736" y="73152"/>
                  <a:pt x="1298448" y="73152"/>
                  <a:pt x="1298448" y="82296"/>
                </a:cubicBezTo>
                <a:cubicBezTo>
                  <a:pt x="1298448" y="100584"/>
                  <a:pt x="1307592" y="128016"/>
                  <a:pt x="1316736" y="146304"/>
                </a:cubicBezTo>
                <a:lnTo>
                  <a:pt x="1316736" y="146304"/>
                </a:lnTo>
                <a:lnTo>
                  <a:pt x="1316736" y="146304"/>
                </a:lnTo>
                <a:cubicBezTo>
                  <a:pt x="1325880" y="146304"/>
                  <a:pt x="1325880" y="155448"/>
                  <a:pt x="1325880" y="155448"/>
                </a:cubicBezTo>
                <a:cubicBezTo>
                  <a:pt x="1335024" y="164592"/>
                  <a:pt x="1335024" y="173736"/>
                  <a:pt x="1344168" y="173736"/>
                </a:cubicBezTo>
                <a:lnTo>
                  <a:pt x="1344168" y="173736"/>
                </a:lnTo>
                <a:lnTo>
                  <a:pt x="1344168" y="173736"/>
                </a:lnTo>
                <a:cubicBezTo>
                  <a:pt x="1344168" y="182880"/>
                  <a:pt x="1353312" y="192024"/>
                  <a:pt x="1353312" y="201168"/>
                </a:cubicBezTo>
                <a:cubicBezTo>
                  <a:pt x="1353312" y="201168"/>
                  <a:pt x="1362456" y="210312"/>
                  <a:pt x="1362456" y="210312"/>
                </a:cubicBezTo>
                <a:moveTo>
                  <a:pt x="1261872" y="420624"/>
                </a:moveTo>
                <a:cubicBezTo>
                  <a:pt x="1252728" y="420624"/>
                  <a:pt x="1252728" y="411480"/>
                  <a:pt x="1252728" y="411480"/>
                </a:cubicBezTo>
                <a:cubicBezTo>
                  <a:pt x="1243584" y="402336"/>
                  <a:pt x="1243584" y="393192"/>
                  <a:pt x="1234440" y="384048"/>
                </a:cubicBezTo>
                <a:lnTo>
                  <a:pt x="1234440" y="384048"/>
                </a:lnTo>
                <a:cubicBezTo>
                  <a:pt x="1234440" y="384048"/>
                  <a:pt x="1225296" y="374904"/>
                  <a:pt x="1225296" y="365760"/>
                </a:cubicBezTo>
                <a:cubicBezTo>
                  <a:pt x="1216152" y="365760"/>
                  <a:pt x="1216152" y="356616"/>
                  <a:pt x="1216152" y="356616"/>
                </a:cubicBezTo>
                <a:lnTo>
                  <a:pt x="1216152" y="356616"/>
                </a:lnTo>
                <a:lnTo>
                  <a:pt x="1216152" y="356616"/>
                </a:lnTo>
                <a:cubicBezTo>
                  <a:pt x="1207008" y="338328"/>
                  <a:pt x="1188720" y="310896"/>
                  <a:pt x="1188720" y="292608"/>
                </a:cubicBezTo>
                <a:cubicBezTo>
                  <a:pt x="1197864" y="283464"/>
                  <a:pt x="1216152" y="283464"/>
                  <a:pt x="1216152" y="292608"/>
                </a:cubicBezTo>
                <a:cubicBezTo>
                  <a:pt x="1225296" y="301752"/>
                  <a:pt x="1243584" y="320040"/>
                  <a:pt x="1252728" y="329184"/>
                </a:cubicBezTo>
                <a:cubicBezTo>
                  <a:pt x="1261872" y="338328"/>
                  <a:pt x="1271016" y="347472"/>
                  <a:pt x="1280160" y="356616"/>
                </a:cubicBezTo>
                <a:cubicBezTo>
                  <a:pt x="1280160" y="356616"/>
                  <a:pt x="1289304" y="365760"/>
                  <a:pt x="1289304" y="365760"/>
                </a:cubicBezTo>
                <a:cubicBezTo>
                  <a:pt x="1298448" y="374904"/>
                  <a:pt x="1298448" y="374904"/>
                  <a:pt x="1307592" y="384048"/>
                </a:cubicBezTo>
                <a:cubicBezTo>
                  <a:pt x="1307592" y="384048"/>
                  <a:pt x="1307592" y="384048"/>
                  <a:pt x="1307592" y="393192"/>
                </a:cubicBezTo>
                <a:cubicBezTo>
                  <a:pt x="1316736" y="393192"/>
                  <a:pt x="1325880" y="402336"/>
                  <a:pt x="1325880" y="411480"/>
                </a:cubicBezTo>
                <a:cubicBezTo>
                  <a:pt x="1335024" y="448056"/>
                  <a:pt x="1289304" y="457200"/>
                  <a:pt x="1271016" y="438912"/>
                </a:cubicBezTo>
                <a:cubicBezTo>
                  <a:pt x="1271016" y="429768"/>
                  <a:pt x="1261872" y="429768"/>
                  <a:pt x="1261872" y="420624"/>
                </a:cubicBezTo>
                <a:lnTo>
                  <a:pt x="1261872" y="420624"/>
                </a:lnTo>
                <a:moveTo>
                  <a:pt x="1252728" y="850392"/>
                </a:moveTo>
                <a:cubicBezTo>
                  <a:pt x="1261872" y="896112"/>
                  <a:pt x="1197864" y="914400"/>
                  <a:pt x="1188720" y="859536"/>
                </a:cubicBezTo>
                <a:cubicBezTo>
                  <a:pt x="1188720" y="877824"/>
                  <a:pt x="1170432" y="850392"/>
                  <a:pt x="1170432" y="850392"/>
                </a:cubicBezTo>
                <a:cubicBezTo>
                  <a:pt x="1170432" y="850392"/>
                  <a:pt x="1161288" y="841248"/>
                  <a:pt x="1161288" y="841248"/>
                </a:cubicBezTo>
                <a:cubicBezTo>
                  <a:pt x="1161288" y="832104"/>
                  <a:pt x="1152144" y="822960"/>
                  <a:pt x="1152144" y="813816"/>
                </a:cubicBezTo>
                <a:cubicBezTo>
                  <a:pt x="1143000" y="813816"/>
                  <a:pt x="1143000" y="804672"/>
                  <a:pt x="1143000" y="795528"/>
                </a:cubicBezTo>
                <a:cubicBezTo>
                  <a:pt x="1133856" y="795528"/>
                  <a:pt x="1133856" y="786384"/>
                  <a:pt x="1124712" y="777240"/>
                </a:cubicBezTo>
                <a:lnTo>
                  <a:pt x="1124712" y="777240"/>
                </a:lnTo>
                <a:cubicBezTo>
                  <a:pt x="1115568" y="758952"/>
                  <a:pt x="1106424" y="749808"/>
                  <a:pt x="1106424" y="731520"/>
                </a:cubicBezTo>
                <a:cubicBezTo>
                  <a:pt x="1097280" y="704088"/>
                  <a:pt x="1133856" y="685800"/>
                  <a:pt x="1143000" y="713232"/>
                </a:cubicBezTo>
                <a:cubicBezTo>
                  <a:pt x="1152144" y="713232"/>
                  <a:pt x="1152144" y="722376"/>
                  <a:pt x="1161288" y="731520"/>
                </a:cubicBezTo>
                <a:cubicBezTo>
                  <a:pt x="1161288" y="731520"/>
                  <a:pt x="1170432" y="731520"/>
                  <a:pt x="1170432" y="740664"/>
                </a:cubicBezTo>
                <a:cubicBezTo>
                  <a:pt x="1179576" y="740664"/>
                  <a:pt x="1179576" y="749808"/>
                  <a:pt x="1188720" y="758952"/>
                </a:cubicBezTo>
                <a:cubicBezTo>
                  <a:pt x="1188720" y="768096"/>
                  <a:pt x="1197864" y="768096"/>
                  <a:pt x="1197864" y="777240"/>
                </a:cubicBezTo>
                <a:cubicBezTo>
                  <a:pt x="1207008" y="795528"/>
                  <a:pt x="1216152" y="804672"/>
                  <a:pt x="1225296" y="822960"/>
                </a:cubicBezTo>
                <a:cubicBezTo>
                  <a:pt x="1234440" y="822960"/>
                  <a:pt x="1234440" y="822960"/>
                  <a:pt x="1234440" y="832104"/>
                </a:cubicBezTo>
                <a:cubicBezTo>
                  <a:pt x="1243584" y="832104"/>
                  <a:pt x="1243584" y="841248"/>
                  <a:pt x="1252728" y="850392"/>
                </a:cubicBezTo>
                <a:moveTo>
                  <a:pt x="1399032" y="685800"/>
                </a:moveTo>
                <a:cubicBezTo>
                  <a:pt x="1408176" y="704088"/>
                  <a:pt x="1417320" y="722376"/>
                  <a:pt x="1426464" y="731520"/>
                </a:cubicBezTo>
                <a:cubicBezTo>
                  <a:pt x="1444752" y="777240"/>
                  <a:pt x="1389888" y="795528"/>
                  <a:pt x="1362456" y="758952"/>
                </a:cubicBezTo>
                <a:cubicBezTo>
                  <a:pt x="1362456" y="749808"/>
                  <a:pt x="1353312" y="740664"/>
                  <a:pt x="1344168" y="731520"/>
                </a:cubicBezTo>
                <a:cubicBezTo>
                  <a:pt x="1344168" y="722376"/>
                  <a:pt x="1335024" y="713232"/>
                  <a:pt x="1335024" y="704088"/>
                </a:cubicBezTo>
                <a:cubicBezTo>
                  <a:pt x="1325880" y="694944"/>
                  <a:pt x="1325880" y="694944"/>
                  <a:pt x="1325880" y="685800"/>
                </a:cubicBezTo>
                <a:cubicBezTo>
                  <a:pt x="1316736" y="676656"/>
                  <a:pt x="1307592" y="667512"/>
                  <a:pt x="1307592" y="649224"/>
                </a:cubicBezTo>
                <a:cubicBezTo>
                  <a:pt x="1307592" y="640080"/>
                  <a:pt x="1307592" y="630936"/>
                  <a:pt x="1316736" y="621792"/>
                </a:cubicBezTo>
                <a:lnTo>
                  <a:pt x="1316736" y="621792"/>
                </a:lnTo>
                <a:cubicBezTo>
                  <a:pt x="1344168" y="612648"/>
                  <a:pt x="1362456" y="640080"/>
                  <a:pt x="1371600" y="658368"/>
                </a:cubicBezTo>
                <a:cubicBezTo>
                  <a:pt x="1380744" y="667512"/>
                  <a:pt x="1389888" y="676656"/>
                  <a:pt x="1399032" y="685800"/>
                </a:cubicBezTo>
                <a:moveTo>
                  <a:pt x="1289304" y="1133856"/>
                </a:moveTo>
                <a:cubicBezTo>
                  <a:pt x="1280160" y="1115568"/>
                  <a:pt x="1261872" y="1097280"/>
                  <a:pt x="1243584" y="1078992"/>
                </a:cubicBezTo>
                <a:cubicBezTo>
                  <a:pt x="1234440" y="1069848"/>
                  <a:pt x="1216152" y="1069848"/>
                  <a:pt x="1216152" y="1088136"/>
                </a:cubicBezTo>
                <a:cubicBezTo>
                  <a:pt x="1207008" y="1106424"/>
                  <a:pt x="1225296" y="1124712"/>
                  <a:pt x="1234440" y="1143000"/>
                </a:cubicBezTo>
                <a:cubicBezTo>
                  <a:pt x="1234440" y="1143000"/>
                  <a:pt x="1243584" y="1152144"/>
                  <a:pt x="1243584" y="1161288"/>
                </a:cubicBezTo>
                <a:cubicBezTo>
                  <a:pt x="1243584" y="1170432"/>
                  <a:pt x="1243584" y="1170432"/>
                  <a:pt x="1252728" y="1170432"/>
                </a:cubicBezTo>
                <a:cubicBezTo>
                  <a:pt x="1261872" y="1197864"/>
                  <a:pt x="1271016" y="1216152"/>
                  <a:pt x="1289304" y="1225296"/>
                </a:cubicBezTo>
                <a:cubicBezTo>
                  <a:pt x="1316736" y="1252728"/>
                  <a:pt x="1344168" y="1207008"/>
                  <a:pt x="1325880" y="1179576"/>
                </a:cubicBezTo>
                <a:cubicBezTo>
                  <a:pt x="1316736" y="1179576"/>
                  <a:pt x="1307592" y="1161288"/>
                  <a:pt x="1298448" y="1152144"/>
                </a:cubicBezTo>
                <a:cubicBezTo>
                  <a:pt x="1298448" y="1152144"/>
                  <a:pt x="1289304" y="1143000"/>
                  <a:pt x="1289304" y="1133856"/>
                </a:cubicBezTo>
                <a:moveTo>
                  <a:pt x="1069848" y="1225296"/>
                </a:moveTo>
                <a:cubicBezTo>
                  <a:pt x="1078992" y="1225296"/>
                  <a:pt x="1078992" y="1234440"/>
                  <a:pt x="1088136" y="1234440"/>
                </a:cubicBezTo>
                <a:cubicBezTo>
                  <a:pt x="1097280" y="1252728"/>
                  <a:pt x="1115568" y="1261872"/>
                  <a:pt x="1124712" y="1280160"/>
                </a:cubicBezTo>
                <a:cubicBezTo>
                  <a:pt x="1133856" y="1298448"/>
                  <a:pt x="1133856" y="1307592"/>
                  <a:pt x="1124712" y="1325880"/>
                </a:cubicBezTo>
                <a:cubicBezTo>
                  <a:pt x="1115568" y="1325880"/>
                  <a:pt x="1097280" y="1325880"/>
                  <a:pt x="1088136" y="1316736"/>
                </a:cubicBezTo>
                <a:cubicBezTo>
                  <a:pt x="1078992" y="1307592"/>
                  <a:pt x="1060704" y="1289304"/>
                  <a:pt x="1051560" y="1280160"/>
                </a:cubicBezTo>
                <a:lnTo>
                  <a:pt x="1051560" y="1280160"/>
                </a:lnTo>
                <a:cubicBezTo>
                  <a:pt x="1033272" y="1261872"/>
                  <a:pt x="1024128" y="1243584"/>
                  <a:pt x="1005840" y="1225296"/>
                </a:cubicBezTo>
                <a:cubicBezTo>
                  <a:pt x="996696" y="1197864"/>
                  <a:pt x="1024128" y="1179576"/>
                  <a:pt x="1042416" y="1188720"/>
                </a:cubicBezTo>
                <a:cubicBezTo>
                  <a:pt x="1051560" y="1197864"/>
                  <a:pt x="1060704" y="1207008"/>
                  <a:pt x="1069848" y="1225296"/>
                </a:cubicBez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lnTo>
                  <a:pt x="1069848" y="1225296"/>
                </a:lnTo>
                <a:moveTo>
                  <a:pt x="777240" y="1152144"/>
                </a:moveTo>
                <a:cubicBezTo>
                  <a:pt x="768096" y="1143000"/>
                  <a:pt x="758952" y="1124712"/>
                  <a:pt x="749808" y="1115568"/>
                </a:cubicBezTo>
                <a:cubicBezTo>
                  <a:pt x="740664" y="1115568"/>
                  <a:pt x="740664" y="1115568"/>
                  <a:pt x="740664" y="1106424"/>
                </a:cubicBezTo>
                <a:cubicBezTo>
                  <a:pt x="722376" y="1088136"/>
                  <a:pt x="713232" y="1069848"/>
                  <a:pt x="685800" y="1069848"/>
                </a:cubicBezTo>
                <a:cubicBezTo>
                  <a:pt x="676656" y="1069848"/>
                  <a:pt x="667512" y="1088136"/>
                  <a:pt x="667512" y="1097280"/>
                </a:cubicBezTo>
                <a:cubicBezTo>
                  <a:pt x="685800" y="1115568"/>
                  <a:pt x="694944" y="1143000"/>
                  <a:pt x="713232" y="1161288"/>
                </a:cubicBezTo>
                <a:cubicBezTo>
                  <a:pt x="722376" y="1179576"/>
                  <a:pt x="740664" y="1207008"/>
                  <a:pt x="749808" y="1225296"/>
                </a:cubicBezTo>
                <a:cubicBezTo>
                  <a:pt x="777240" y="1271016"/>
                  <a:pt x="841248" y="1216152"/>
                  <a:pt x="804672" y="1179576"/>
                </a:cubicBezTo>
                <a:cubicBezTo>
                  <a:pt x="804672" y="1179576"/>
                  <a:pt x="804672" y="1179576"/>
                  <a:pt x="804672" y="1179576"/>
                </a:cubicBezTo>
                <a:cubicBezTo>
                  <a:pt x="795528" y="1170432"/>
                  <a:pt x="786384" y="1161288"/>
                  <a:pt x="777240" y="1152144"/>
                </a:cubicBezTo>
                <a:moveTo>
                  <a:pt x="630936" y="768096"/>
                </a:moveTo>
                <a:cubicBezTo>
                  <a:pt x="649224" y="786384"/>
                  <a:pt x="667512" y="795528"/>
                  <a:pt x="676656" y="795528"/>
                </a:cubicBezTo>
                <a:cubicBezTo>
                  <a:pt x="722376" y="804672"/>
                  <a:pt x="694944" y="868680"/>
                  <a:pt x="658368" y="859536"/>
                </a:cubicBezTo>
                <a:cubicBezTo>
                  <a:pt x="649224" y="850392"/>
                  <a:pt x="630936" y="841248"/>
                  <a:pt x="621792" y="832104"/>
                </a:cubicBezTo>
                <a:lnTo>
                  <a:pt x="621792" y="832104"/>
                </a:lnTo>
                <a:cubicBezTo>
                  <a:pt x="612648" y="832104"/>
                  <a:pt x="603504" y="822960"/>
                  <a:pt x="603504" y="822960"/>
                </a:cubicBezTo>
                <a:cubicBezTo>
                  <a:pt x="585216" y="813816"/>
                  <a:pt x="557784" y="795528"/>
                  <a:pt x="557784" y="768096"/>
                </a:cubicBezTo>
                <a:cubicBezTo>
                  <a:pt x="548640" y="758952"/>
                  <a:pt x="557784" y="749808"/>
                  <a:pt x="566928" y="749808"/>
                </a:cubicBezTo>
                <a:cubicBezTo>
                  <a:pt x="594360" y="740664"/>
                  <a:pt x="612648" y="758952"/>
                  <a:pt x="630936" y="768096"/>
                </a:cubicBezTo>
                <a:moveTo>
                  <a:pt x="429768" y="539496"/>
                </a:moveTo>
                <a:cubicBezTo>
                  <a:pt x="457200" y="557784"/>
                  <a:pt x="484632" y="502920"/>
                  <a:pt x="448056" y="484632"/>
                </a:cubicBezTo>
                <a:cubicBezTo>
                  <a:pt x="420624" y="475488"/>
                  <a:pt x="393192" y="466344"/>
                  <a:pt x="356616" y="457200"/>
                </a:cubicBezTo>
                <a:cubicBezTo>
                  <a:pt x="356616" y="457200"/>
                  <a:pt x="356616" y="457200"/>
                  <a:pt x="356616" y="457200"/>
                </a:cubicBezTo>
                <a:cubicBezTo>
                  <a:pt x="338328" y="448056"/>
                  <a:pt x="320040" y="448056"/>
                  <a:pt x="301752" y="457200"/>
                </a:cubicBezTo>
                <a:cubicBezTo>
                  <a:pt x="292608" y="466344"/>
                  <a:pt x="301752" y="484632"/>
                  <a:pt x="310896" y="484632"/>
                </a:cubicBezTo>
                <a:cubicBezTo>
                  <a:pt x="310896" y="484632"/>
                  <a:pt x="310896" y="484632"/>
                  <a:pt x="320040" y="484632"/>
                </a:cubicBezTo>
                <a:cubicBezTo>
                  <a:pt x="320040" y="484632"/>
                  <a:pt x="320040" y="493776"/>
                  <a:pt x="329184" y="493776"/>
                </a:cubicBezTo>
                <a:cubicBezTo>
                  <a:pt x="329184" y="493776"/>
                  <a:pt x="338328" y="493776"/>
                  <a:pt x="338328" y="493776"/>
                </a:cubicBezTo>
                <a:cubicBezTo>
                  <a:pt x="347472" y="502920"/>
                  <a:pt x="356616" y="502920"/>
                  <a:pt x="356616" y="502920"/>
                </a:cubicBezTo>
                <a:cubicBezTo>
                  <a:pt x="374904" y="512064"/>
                  <a:pt x="384048" y="512064"/>
                  <a:pt x="393192" y="521208"/>
                </a:cubicBez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lnTo>
                  <a:pt x="393192" y="521208"/>
                </a:lnTo>
                <a:cubicBezTo>
                  <a:pt x="402336" y="530352"/>
                  <a:pt x="411480" y="530352"/>
                  <a:pt x="429768" y="539496"/>
                </a:cubicBezTo>
                <a:moveTo>
                  <a:pt x="402336" y="283464"/>
                </a:moveTo>
                <a:cubicBezTo>
                  <a:pt x="393192" y="283464"/>
                  <a:pt x="393192" y="283464"/>
                  <a:pt x="384048" y="274320"/>
                </a:cubicBezTo>
                <a:cubicBezTo>
                  <a:pt x="365760" y="274320"/>
                  <a:pt x="338328" y="256032"/>
                  <a:pt x="329184" y="237744"/>
                </a:cubicBezTo>
                <a:cubicBezTo>
                  <a:pt x="320040" y="210312"/>
                  <a:pt x="384048" y="228600"/>
                  <a:pt x="393192" y="228600"/>
                </a:cubicBezTo>
                <a:cubicBezTo>
                  <a:pt x="402336" y="237744"/>
                  <a:pt x="411480" y="237744"/>
                  <a:pt x="420624" y="237744"/>
                </a:cubicBezTo>
                <a:cubicBezTo>
                  <a:pt x="457200" y="237744"/>
                  <a:pt x="484632" y="246888"/>
                  <a:pt x="493776" y="274320"/>
                </a:cubicBezTo>
                <a:cubicBezTo>
                  <a:pt x="493776" y="301752"/>
                  <a:pt x="466344" y="320040"/>
                  <a:pt x="448056" y="310896"/>
                </a:cubicBezTo>
                <a:cubicBezTo>
                  <a:pt x="448056" y="301752"/>
                  <a:pt x="448056" y="301752"/>
                  <a:pt x="438912" y="301752"/>
                </a:cubicBezTo>
                <a:cubicBezTo>
                  <a:pt x="438912" y="301752"/>
                  <a:pt x="438912" y="301752"/>
                  <a:pt x="438912" y="301752"/>
                </a:cubicBezTo>
                <a:cubicBezTo>
                  <a:pt x="429768" y="292608"/>
                  <a:pt x="420624" y="292608"/>
                  <a:pt x="420624" y="292608"/>
                </a:cubicBezTo>
                <a:cubicBezTo>
                  <a:pt x="411480" y="292608"/>
                  <a:pt x="411480" y="283464"/>
                  <a:pt x="402336" y="283464"/>
                </a:cubicBezTo>
                <a:moveTo>
                  <a:pt x="649224" y="493776"/>
                </a:moveTo>
                <a:cubicBezTo>
                  <a:pt x="649224" y="484632"/>
                  <a:pt x="649224" y="484632"/>
                  <a:pt x="640080" y="484632"/>
                </a:cubicBezTo>
                <a:cubicBezTo>
                  <a:pt x="630936" y="475488"/>
                  <a:pt x="612648" y="457200"/>
                  <a:pt x="603504" y="466344"/>
                </a:cubicBezTo>
                <a:cubicBezTo>
                  <a:pt x="594360" y="475488"/>
                  <a:pt x="594360" y="484632"/>
                  <a:pt x="603504" y="484632"/>
                </a:cubicBezTo>
                <a:cubicBezTo>
                  <a:pt x="603504" y="493776"/>
                  <a:pt x="603504" y="493776"/>
                  <a:pt x="603504" y="493776"/>
                </a:cubicBezTo>
                <a:cubicBezTo>
                  <a:pt x="603504" y="493776"/>
                  <a:pt x="603504" y="502920"/>
                  <a:pt x="612648" y="502920"/>
                </a:cubicBezTo>
                <a:cubicBezTo>
                  <a:pt x="612648" y="512064"/>
                  <a:pt x="621792" y="530352"/>
                  <a:pt x="640080" y="539496"/>
                </a:cubicBezTo>
                <a:cubicBezTo>
                  <a:pt x="658368" y="557784"/>
                  <a:pt x="676656" y="585216"/>
                  <a:pt x="694944" y="594360"/>
                </a:cubicBezTo>
                <a:cubicBezTo>
                  <a:pt x="731520" y="612648"/>
                  <a:pt x="758952" y="576072"/>
                  <a:pt x="731520" y="557784"/>
                </a:cubicBezTo>
                <a:cubicBezTo>
                  <a:pt x="722376" y="539496"/>
                  <a:pt x="704088" y="530352"/>
                  <a:pt x="694944" y="521208"/>
                </a:cubicBezTo>
                <a:cubicBezTo>
                  <a:pt x="685800" y="521208"/>
                  <a:pt x="676656" y="512064"/>
                  <a:pt x="667512" y="502920"/>
                </a:cubicBezTo>
                <a:lnTo>
                  <a:pt x="667512" y="502920"/>
                </a:lnTo>
                <a:cubicBezTo>
                  <a:pt x="667512" y="502920"/>
                  <a:pt x="658368" y="493776"/>
                  <a:pt x="649224" y="493776"/>
                </a:cubicBezTo>
                <a:moveTo>
                  <a:pt x="667512" y="228600"/>
                </a:moveTo>
                <a:cubicBezTo>
                  <a:pt x="667512" y="228600"/>
                  <a:pt x="676656" y="228600"/>
                  <a:pt x="685800" y="228600"/>
                </a:cubicBezTo>
                <a:cubicBezTo>
                  <a:pt x="704088" y="228600"/>
                  <a:pt x="731520" y="228600"/>
                  <a:pt x="749808" y="246888"/>
                </a:cubicBezTo>
                <a:cubicBezTo>
                  <a:pt x="758952" y="265176"/>
                  <a:pt x="740664" y="292608"/>
                  <a:pt x="722376" y="292608"/>
                </a:cubicBezTo>
                <a:cubicBezTo>
                  <a:pt x="713232" y="283464"/>
                  <a:pt x="704088" y="283464"/>
                  <a:pt x="694944" y="283464"/>
                </a:cubicBezTo>
                <a:cubicBezTo>
                  <a:pt x="685800" y="274320"/>
                  <a:pt x="685800" y="274320"/>
                  <a:pt x="676656" y="274320"/>
                </a:cubicBezTo>
                <a:cubicBezTo>
                  <a:pt x="658368" y="274320"/>
                  <a:pt x="640080" y="265176"/>
                  <a:pt x="621792" y="256032"/>
                </a:cubicBezTo>
                <a:cubicBezTo>
                  <a:pt x="612648" y="256032"/>
                  <a:pt x="612648" y="246888"/>
                  <a:pt x="612648" y="237744"/>
                </a:cubicBezTo>
                <a:cubicBezTo>
                  <a:pt x="630936" y="228600"/>
                  <a:pt x="649224" y="228600"/>
                  <a:pt x="667512" y="228600"/>
                </a:cubicBezTo>
                <a:moveTo>
                  <a:pt x="1517904" y="1088136"/>
                </a:moveTo>
                <a:lnTo>
                  <a:pt x="1517904" y="1088136"/>
                </a:lnTo>
                <a:cubicBezTo>
                  <a:pt x="1517904" y="1069848"/>
                  <a:pt x="1517904" y="1051560"/>
                  <a:pt x="1508760" y="1033272"/>
                </a:cubicBezTo>
                <a:cubicBezTo>
                  <a:pt x="1490472" y="1024128"/>
                  <a:pt x="1472184" y="1033272"/>
                  <a:pt x="1472184" y="1051560"/>
                </a:cubicBezTo>
                <a:cubicBezTo>
                  <a:pt x="1472184" y="1078992"/>
                  <a:pt x="1472184" y="1097280"/>
                  <a:pt x="1472184" y="1124712"/>
                </a:cubicBezTo>
                <a:cubicBezTo>
                  <a:pt x="1472184" y="1133856"/>
                  <a:pt x="1472184" y="1143000"/>
                  <a:pt x="1472184" y="1152144"/>
                </a:cubicBezTo>
                <a:cubicBezTo>
                  <a:pt x="1472184" y="1170432"/>
                  <a:pt x="1472184" y="1197864"/>
                  <a:pt x="1499616" y="1207008"/>
                </a:cubicBezTo>
                <a:cubicBezTo>
                  <a:pt x="1508760" y="1216152"/>
                  <a:pt x="1517904" y="1216152"/>
                  <a:pt x="1527048" y="1207008"/>
                </a:cubicBezTo>
                <a:cubicBezTo>
                  <a:pt x="1545336" y="1188720"/>
                  <a:pt x="1536192" y="1152144"/>
                  <a:pt x="1527048" y="1124712"/>
                </a:cubicBezTo>
                <a:cubicBezTo>
                  <a:pt x="1527048" y="1124712"/>
                  <a:pt x="1527048" y="1115568"/>
                  <a:pt x="1527048" y="1106424"/>
                </a:cubicBezTo>
                <a:cubicBezTo>
                  <a:pt x="1527048" y="1106424"/>
                  <a:pt x="1527048" y="1097280"/>
                  <a:pt x="1517904" y="1088136"/>
                </a:cubicBezTo>
                <a:moveTo>
                  <a:pt x="1444752" y="1453896"/>
                </a:moveTo>
                <a:cubicBezTo>
                  <a:pt x="1444752" y="1463040"/>
                  <a:pt x="1453896" y="1463040"/>
                  <a:pt x="1453896" y="1463040"/>
                </a:cubicBezTo>
                <a:cubicBezTo>
                  <a:pt x="1444752" y="1472184"/>
                  <a:pt x="1453896" y="1490472"/>
                  <a:pt x="1453896" y="1499616"/>
                </a:cubicBezTo>
                <a:cubicBezTo>
                  <a:pt x="1453896" y="1508760"/>
                  <a:pt x="1453896" y="1508760"/>
                  <a:pt x="1453896" y="1517904"/>
                </a:cubicBezTo>
                <a:cubicBezTo>
                  <a:pt x="1463040" y="1554480"/>
                  <a:pt x="1463040" y="1581912"/>
                  <a:pt x="1463040" y="1609344"/>
                </a:cubicBezTo>
                <a:lnTo>
                  <a:pt x="1463040" y="1609344"/>
                </a:lnTo>
                <a:cubicBezTo>
                  <a:pt x="1463040" y="1645920"/>
                  <a:pt x="1399032" y="1645920"/>
                  <a:pt x="1408176" y="1600200"/>
                </a:cubicBezTo>
                <a:cubicBezTo>
                  <a:pt x="1408176" y="1563624"/>
                  <a:pt x="1417320" y="1536192"/>
                  <a:pt x="1417320" y="1499616"/>
                </a:cubicBezTo>
                <a:lnTo>
                  <a:pt x="1417320" y="1499616"/>
                </a:lnTo>
                <a:cubicBezTo>
                  <a:pt x="1417320" y="1481328"/>
                  <a:pt x="1426464" y="1453896"/>
                  <a:pt x="1444752" y="1453896"/>
                </a:cubicBezTo>
                <a:moveTo>
                  <a:pt x="1261872" y="1527048"/>
                </a:moveTo>
                <a:cubicBezTo>
                  <a:pt x="1261872" y="1517904"/>
                  <a:pt x="1243584" y="1517904"/>
                  <a:pt x="1234440" y="1536192"/>
                </a:cubicBezTo>
                <a:cubicBezTo>
                  <a:pt x="1225296" y="1563624"/>
                  <a:pt x="1225296" y="1581912"/>
                  <a:pt x="1216152" y="1609344"/>
                </a:cubicBezTo>
                <a:cubicBezTo>
                  <a:pt x="1216152" y="1636776"/>
                  <a:pt x="1216152" y="1664208"/>
                  <a:pt x="1216152" y="1682496"/>
                </a:cubicBezTo>
                <a:cubicBezTo>
                  <a:pt x="1225296" y="1709928"/>
                  <a:pt x="1252728" y="1719072"/>
                  <a:pt x="1271016" y="1700784"/>
                </a:cubicBezTo>
                <a:cubicBezTo>
                  <a:pt x="1280160" y="1682496"/>
                  <a:pt x="1280160" y="1664208"/>
                  <a:pt x="1271016" y="1645920"/>
                </a:cubicBezTo>
                <a:cubicBezTo>
                  <a:pt x="1271016" y="1636776"/>
                  <a:pt x="1271016" y="1627632"/>
                  <a:pt x="1271016" y="1618488"/>
                </a:cubicBezTo>
                <a:cubicBezTo>
                  <a:pt x="1271016" y="1609344"/>
                  <a:pt x="1271016" y="1609344"/>
                  <a:pt x="1271016" y="1600200"/>
                </a:cubicBezTo>
                <a:cubicBezTo>
                  <a:pt x="1271016" y="1572768"/>
                  <a:pt x="1280160" y="1545336"/>
                  <a:pt x="1261872" y="1527048"/>
                </a:cubicBezTo>
                <a:moveTo>
                  <a:pt x="1033272" y="1682496"/>
                </a:moveTo>
                <a:cubicBezTo>
                  <a:pt x="1042416" y="1664208"/>
                  <a:pt x="1060704" y="1664208"/>
                  <a:pt x="1060704" y="1673352"/>
                </a:cubicBezTo>
                <a:cubicBezTo>
                  <a:pt x="1078992" y="1700784"/>
                  <a:pt x="1078992" y="1728216"/>
                  <a:pt x="1088136" y="1764792"/>
                </a:cubicBezTo>
                <a:cubicBezTo>
                  <a:pt x="1088136" y="1783080"/>
                  <a:pt x="1088136" y="1810512"/>
                  <a:pt x="1097280" y="1837944"/>
                </a:cubicBezTo>
                <a:cubicBezTo>
                  <a:pt x="1115568" y="1892808"/>
                  <a:pt x="1024128" y="1901952"/>
                  <a:pt x="1033272" y="1837944"/>
                </a:cubicBezTo>
                <a:cubicBezTo>
                  <a:pt x="1033272" y="1819656"/>
                  <a:pt x="1033272" y="1801368"/>
                  <a:pt x="1033272" y="1773936"/>
                </a:cubicBezTo>
                <a:cubicBezTo>
                  <a:pt x="1033272" y="1746504"/>
                  <a:pt x="1024128" y="1709928"/>
                  <a:pt x="1033272" y="1682496"/>
                </a:cubicBezTo>
                <a:moveTo>
                  <a:pt x="493776" y="941832"/>
                </a:moveTo>
                <a:lnTo>
                  <a:pt x="493776" y="941832"/>
                </a:lnTo>
                <a:cubicBezTo>
                  <a:pt x="475488" y="923544"/>
                  <a:pt x="466344" y="914400"/>
                  <a:pt x="457200" y="905256"/>
                </a:cubicBezTo>
                <a:cubicBezTo>
                  <a:pt x="438912" y="896112"/>
                  <a:pt x="429768" y="886968"/>
                  <a:pt x="411480" y="877824"/>
                </a:cubicBezTo>
                <a:cubicBezTo>
                  <a:pt x="402336" y="868680"/>
                  <a:pt x="402336" y="868680"/>
                  <a:pt x="393192" y="859536"/>
                </a:cubicBezTo>
                <a:cubicBezTo>
                  <a:pt x="365760" y="850392"/>
                  <a:pt x="338328" y="877824"/>
                  <a:pt x="356616" y="905256"/>
                </a:cubicBezTo>
                <a:cubicBezTo>
                  <a:pt x="365760" y="914400"/>
                  <a:pt x="365760" y="914400"/>
                  <a:pt x="374904" y="914400"/>
                </a:cubicBezTo>
                <a:cubicBezTo>
                  <a:pt x="384048" y="914400"/>
                  <a:pt x="384048" y="914400"/>
                  <a:pt x="384048" y="914400"/>
                </a:cubicBezTo>
                <a:cubicBezTo>
                  <a:pt x="384048" y="923544"/>
                  <a:pt x="384048" y="923544"/>
                  <a:pt x="393192" y="923544"/>
                </a:cubicBezTo>
                <a:cubicBezTo>
                  <a:pt x="402336" y="923544"/>
                  <a:pt x="411480" y="932688"/>
                  <a:pt x="420624" y="941832"/>
                </a:cubicBezTo>
                <a:cubicBezTo>
                  <a:pt x="420624" y="941832"/>
                  <a:pt x="429768" y="950976"/>
                  <a:pt x="438912" y="950976"/>
                </a:cubicBezTo>
                <a:cubicBezTo>
                  <a:pt x="457200" y="960120"/>
                  <a:pt x="466344" y="969264"/>
                  <a:pt x="484632" y="978408"/>
                </a:cubicBezTo>
                <a:cubicBezTo>
                  <a:pt x="493776" y="978408"/>
                  <a:pt x="502920" y="969264"/>
                  <a:pt x="502920" y="960120"/>
                </a:cubicBezTo>
                <a:cubicBezTo>
                  <a:pt x="502920" y="950976"/>
                  <a:pt x="502920" y="950976"/>
                  <a:pt x="493776" y="941832"/>
                </a:cubicBezTo>
                <a:moveTo>
                  <a:pt x="192024" y="694944"/>
                </a:moveTo>
                <a:cubicBezTo>
                  <a:pt x="219456" y="685800"/>
                  <a:pt x="246888" y="685800"/>
                  <a:pt x="274320" y="694944"/>
                </a:cubicBezTo>
                <a:cubicBezTo>
                  <a:pt x="292608" y="694944"/>
                  <a:pt x="310896" y="704088"/>
                  <a:pt x="329184" y="713232"/>
                </a:cubicBezTo>
                <a:cubicBezTo>
                  <a:pt x="329184" y="722376"/>
                  <a:pt x="329184" y="722376"/>
                  <a:pt x="329184" y="731520"/>
                </a:cubicBezTo>
                <a:cubicBezTo>
                  <a:pt x="320040" y="740664"/>
                  <a:pt x="292608" y="740664"/>
                  <a:pt x="274320" y="740664"/>
                </a:cubicBezTo>
                <a:lnTo>
                  <a:pt x="274320" y="740664"/>
                </a:lnTo>
                <a:cubicBezTo>
                  <a:pt x="246888" y="749808"/>
                  <a:pt x="219456" y="749808"/>
                  <a:pt x="192024" y="758952"/>
                </a:cubicBezTo>
                <a:cubicBezTo>
                  <a:pt x="155448" y="768096"/>
                  <a:pt x="146304" y="694944"/>
                  <a:pt x="192024" y="694944"/>
                </a:cubicBezTo>
                <a:moveTo>
                  <a:pt x="137160" y="384048"/>
                </a:moveTo>
                <a:cubicBezTo>
                  <a:pt x="128016" y="384048"/>
                  <a:pt x="109728" y="393192"/>
                  <a:pt x="91440" y="402336"/>
                </a:cubicBezTo>
                <a:lnTo>
                  <a:pt x="91440" y="402336"/>
                </a:lnTo>
                <a:cubicBezTo>
                  <a:pt x="82296" y="402336"/>
                  <a:pt x="82296" y="402336"/>
                  <a:pt x="73152" y="402336"/>
                </a:cubicBezTo>
                <a:cubicBezTo>
                  <a:pt x="54864" y="411480"/>
                  <a:pt x="36576" y="420624"/>
                  <a:pt x="18288" y="429768"/>
                </a:cubicBezTo>
                <a:cubicBezTo>
                  <a:pt x="-27432" y="466344"/>
                  <a:pt x="36576" y="530352"/>
                  <a:pt x="64008" y="484632"/>
                </a:cubicBezTo>
                <a:cubicBezTo>
                  <a:pt x="73152" y="475488"/>
                  <a:pt x="82296" y="466344"/>
                  <a:pt x="91440" y="457200"/>
                </a:cubicBezTo>
                <a:lnTo>
                  <a:pt x="91440" y="457200"/>
                </a:lnTo>
                <a:cubicBezTo>
                  <a:pt x="100584" y="457200"/>
                  <a:pt x="100584" y="457200"/>
                  <a:pt x="100584" y="457200"/>
                </a:cubicBezTo>
                <a:cubicBezTo>
                  <a:pt x="100584" y="448056"/>
                  <a:pt x="109728" y="448056"/>
                  <a:pt x="109728" y="448056"/>
                </a:cubicBezTo>
                <a:lnTo>
                  <a:pt x="109728" y="448056"/>
                </a:lnTo>
                <a:lnTo>
                  <a:pt x="109728" y="448056"/>
                </a:lnTo>
                <a:cubicBezTo>
                  <a:pt x="118872" y="448056"/>
                  <a:pt x="118872" y="438912"/>
                  <a:pt x="128016" y="438912"/>
                </a:cubicBezTo>
                <a:cubicBezTo>
                  <a:pt x="137160" y="429768"/>
                  <a:pt x="137160" y="429768"/>
                  <a:pt x="146304" y="420624"/>
                </a:cubicBezTo>
                <a:cubicBezTo>
                  <a:pt x="155448" y="411480"/>
                  <a:pt x="146304" y="393192"/>
                  <a:pt x="137160" y="384048"/>
                </a:cubicBezTo>
                <a:moveTo>
                  <a:pt x="960120" y="192024"/>
                </a:moveTo>
                <a:lnTo>
                  <a:pt x="960120" y="192024"/>
                </a:lnTo>
                <a:cubicBezTo>
                  <a:pt x="969264" y="201168"/>
                  <a:pt x="987552" y="201168"/>
                  <a:pt x="996696" y="210312"/>
                </a:cubicBezTo>
                <a:cubicBezTo>
                  <a:pt x="1033272" y="246888"/>
                  <a:pt x="1078992" y="182880"/>
                  <a:pt x="1042416" y="155448"/>
                </a:cubicBezTo>
                <a:cubicBezTo>
                  <a:pt x="1033272" y="146304"/>
                  <a:pt x="1024128" y="146304"/>
                  <a:pt x="1014984" y="137160"/>
                </a:cubicBezTo>
                <a:cubicBezTo>
                  <a:pt x="1005840" y="137160"/>
                  <a:pt x="1005840" y="137160"/>
                  <a:pt x="996696" y="137160"/>
                </a:cubicBezTo>
                <a:cubicBezTo>
                  <a:pt x="996696" y="128016"/>
                  <a:pt x="987552" y="128016"/>
                  <a:pt x="978408" y="128016"/>
                </a:cubicBezTo>
                <a:cubicBezTo>
                  <a:pt x="978408" y="118872"/>
                  <a:pt x="978408" y="118872"/>
                  <a:pt x="969264" y="118872"/>
                </a:cubicBezTo>
                <a:cubicBezTo>
                  <a:pt x="950976" y="109728"/>
                  <a:pt x="932688" y="100584"/>
                  <a:pt x="914400" y="109728"/>
                </a:cubicBezTo>
                <a:cubicBezTo>
                  <a:pt x="896112" y="118872"/>
                  <a:pt x="896112" y="137160"/>
                  <a:pt x="905256" y="146304"/>
                </a:cubicBezTo>
                <a:cubicBezTo>
                  <a:pt x="914400" y="155448"/>
                  <a:pt x="923544" y="155448"/>
                  <a:pt x="932688" y="164592"/>
                </a:cubicBezTo>
                <a:cubicBezTo>
                  <a:pt x="932688" y="173736"/>
                  <a:pt x="941832" y="173736"/>
                  <a:pt x="950976" y="182880"/>
                </a:cubicBezTo>
                <a:cubicBezTo>
                  <a:pt x="950976" y="182880"/>
                  <a:pt x="960120" y="192024"/>
                  <a:pt x="960120" y="192024"/>
                </a:cubicBezTo>
                <a:moveTo>
                  <a:pt x="978408" y="877824"/>
                </a:moveTo>
                <a:cubicBezTo>
                  <a:pt x="978408" y="877824"/>
                  <a:pt x="978408" y="877824"/>
                  <a:pt x="978408" y="877824"/>
                </a:cubicBezTo>
                <a:cubicBezTo>
                  <a:pt x="1014984" y="896112"/>
                  <a:pt x="987552" y="950976"/>
                  <a:pt x="960120" y="932688"/>
                </a:cubicBezTo>
                <a:cubicBezTo>
                  <a:pt x="941832" y="923544"/>
                  <a:pt x="923544" y="914400"/>
                  <a:pt x="914400" y="896112"/>
                </a:cubicBezTo>
                <a:cubicBezTo>
                  <a:pt x="914400" y="886968"/>
                  <a:pt x="905256" y="886968"/>
                  <a:pt x="896112" y="877824"/>
                </a:cubicBezTo>
                <a:cubicBezTo>
                  <a:pt x="877824" y="859536"/>
                  <a:pt x="859536" y="832104"/>
                  <a:pt x="850392" y="804672"/>
                </a:cubicBezTo>
                <a:cubicBezTo>
                  <a:pt x="850392" y="786384"/>
                  <a:pt x="859536" y="777240"/>
                  <a:pt x="877824" y="777240"/>
                </a:cubicBezTo>
                <a:cubicBezTo>
                  <a:pt x="896112" y="786384"/>
                  <a:pt x="905256" y="804672"/>
                  <a:pt x="923544" y="813816"/>
                </a:cubicBezTo>
                <a:cubicBezTo>
                  <a:pt x="923544" y="822960"/>
                  <a:pt x="923544" y="822960"/>
                  <a:pt x="932688" y="832104"/>
                </a:cubicBezTo>
                <a:lnTo>
                  <a:pt x="960120" y="859536"/>
                </a:lnTo>
                <a:cubicBezTo>
                  <a:pt x="969264" y="868680"/>
                  <a:pt x="969264" y="868680"/>
                  <a:pt x="978408" y="877824"/>
                </a:cubicBezTo>
                <a:lnTo>
                  <a:pt x="978408" y="877824"/>
                </a:lnTo>
                <a:moveTo>
                  <a:pt x="1014984" y="484632"/>
                </a:moveTo>
                <a:cubicBezTo>
                  <a:pt x="987552" y="466344"/>
                  <a:pt x="960120" y="448056"/>
                  <a:pt x="932688" y="438912"/>
                </a:cubicBezTo>
                <a:cubicBezTo>
                  <a:pt x="932688" y="438912"/>
                  <a:pt x="932688" y="438912"/>
                  <a:pt x="932688" y="438912"/>
                </a:cubicBezTo>
                <a:cubicBezTo>
                  <a:pt x="914400" y="429768"/>
                  <a:pt x="886968" y="420624"/>
                  <a:pt x="868680" y="429768"/>
                </a:cubicBezTo>
                <a:cubicBezTo>
                  <a:pt x="859536" y="429768"/>
                  <a:pt x="868680" y="448056"/>
                  <a:pt x="877824" y="448056"/>
                </a:cubicBezTo>
                <a:cubicBezTo>
                  <a:pt x="886968" y="457200"/>
                  <a:pt x="886968" y="457200"/>
                  <a:pt x="896112" y="466344"/>
                </a:cubicBezTo>
                <a:lnTo>
                  <a:pt x="896112" y="466344"/>
                </a:lnTo>
                <a:cubicBezTo>
                  <a:pt x="896112" y="466344"/>
                  <a:pt x="896112" y="466344"/>
                  <a:pt x="896112" y="466344"/>
                </a:cubicBezTo>
                <a:lnTo>
                  <a:pt x="923544" y="484632"/>
                </a:lnTo>
                <a:cubicBezTo>
                  <a:pt x="932688" y="493776"/>
                  <a:pt x="941832" y="502920"/>
                  <a:pt x="950976" y="512064"/>
                </a:cubicBezTo>
                <a:cubicBezTo>
                  <a:pt x="960120" y="512064"/>
                  <a:pt x="969264" y="521208"/>
                  <a:pt x="978408" y="530352"/>
                </a:cubicBezTo>
                <a:cubicBezTo>
                  <a:pt x="1005840" y="548640"/>
                  <a:pt x="1033272" y="512064"/>
                  <a:pt x="1014984" y="484632"/>
                </a:cubicBezTo>
                <a:moveTo>
                  <a:pt x="914400" y="1453896"/>
                </a:moveTo>
                <a:lnTo>
                  <a:pt x="914400" y="1453896"/>
                </a:lnTo>
                <a:cubicBezTo>
                  <a:pt x="923544" y="1453896"/>
                  <a:pt x="923544" y="1463040"/>
                  <a:pt x="923544" y="1463040"/>
                </a:cubicBezTo>
                <a:cubicBezTo>
                  <a:pt x="932688" y="1472184"/>
                  <a:pt x="932688" y="1472184"/>
                  <a:pt x="941832" y="1481328"/>
                </a:cubicBezTo>
                <a:lnTo>
                  <a:pt x="941832" y="1481328"/>
                </a:lnTo>
                <a:cubicBezTo>
                  <a:pt x="941832" y="1481328"/>
                  <a:pt x="950976" y="1490472"/>
                  <a:pt x="960120" y="1499616"/>
                </a:cubicBezTo>
                <a:cubicBezTo>
                  <a:pt x="978408" y="1527048"/>
                  <a:pt x="932688" y="1563624"/>
                  <a:pt x="914400" y="1536192"/>
                </a:cubicBezTo>
                <a:cubicBezTo>
                  <a:pt x="905256" y="1527048"/>
                  <a:pt x="905256" y="1517904"/>
                  <a:pt x="896112" y="1508760"/>
                </a:cubicBezTo>
                <a:lnTo>
                  <a:pt x="896112" y="1508760"/>
                </a:lnTo>
                <a:lnTo>
                  <a:pt x="896112" y="1508760"/>
                </a:lnTo>
                <a:cubicBezTo>
                  <a:pt x="896112" y="1499616"/>
                  <a:pt x="886968" y="1490472"/>
                  <a:pt x="886968" y="1490472"/>
                </a:cubicBezTo>
                <a:cubicBezTo>
                  <a:pt x="868680" y="1472184"/>
                  <a:pt x="859536" y="1463040"/>
                  <a:pt x="859536" y="1444752"/>
                </a:cubicBezTo>
                <a:cubicBezTo>
                  <a:pt x="859536" y="1426464"/>
                  <a:pt x="886968" y="1417320"/>
                  <a:pt x="896112" y="1435608"/>
                </a:cubicBezTo>
                <a:cubicBezTo>
                  <a:pt x="896112" y="1435608"/>
                  <a:pt x="905256" y="1444752"/>
                  <a:pt x="914400" y="1453896"/>
                </a:cubicBezTo>
                <a:moveTo>
                  <a:pt x="1252728" y="1920240"/>
                </a:moveTo>
                <a:cubicBezTo>
                  <a:pt x="1225296" y="1929384"/>
                  <a:pt x="1216152" y="1956816"/>
                  <a:pt x="1207008" y="1984248"/>
                </a:cubicBezTo>
                <a:cubicBezTo>
                  <a:pt x="1207008" y="1984248"/>
                  <a:pt x="1207008" y="1984248"/>
                  <a:pt x="1207008" y="1993392"/>
                </a:cubicBezTo>
                <a:lnTo>
                  <a:pt x="1197864" y="2020824"/>
                </a:lnTo>
                <a:lnTo>
                  <a:pt x="1197864" y="2020824"/>
                </a:lnTo>
                <a:cubicBezTo>
                  <a:pt x="1197864" y="2020824"/>
                  <a:pt x="1188720" y="2029968"/>
                  <a:pt x="1188720" y="2029968"/>
                </a:cubicBezTo>
                <a:cubicBezTo>
                  <a:pt x="1188720" y="2029968"/>
                  <a:pt x="1188720" y="2039112"/>
                  <a:pt x="1179576" y="2039112"/>
                </a:cubicBezTo>
                <a:cubicBezTo>
                  <a:pt x="1170432" y="2057400"/>
                  <a:pt x="1188720" y="2084832"/>
                  <a:pt x="1207008" y="2084832"/>
                </a:cubicBezTo>
                <a:lnTo>
                  <a:pt x="1216152" y="2084832"/>
                </a:lnTo>
                <a:cubicBezTo>
                  <a:pt x="1225296" y="2084832"/>
                  <a:pt x="1243584" y="2084832"/>
                  <a:pt x="1252728" y="2075688"/>
                </a:cubicBezTo>
                <a:cubicBezTo>
                  <a:pt x="1261872" y="2057400"/>
                  <a:pt x="1261872" y="2048256"/>
                  <a:pt x="1261872" y="2029968"/>
                </a:cubicBezTo>
                <a:cubicBezTo>
                  <a:pt x="1261872" y="2020824"/>
                  <a:pt x="1261872" y="2020824"/>
                  <a:pt x="1261872" y="2020824"/>
                </a:cubicBezTo>
                <a:cubicBezTo>
                  <a:pt x="1271016" y="1993392"/>
                  <a:pt x="1271016" y="1965960"/>
                  <a:pt x="1280160" y="1938528"/>
                </a:cubicBezTo>
                <a:cubicBezTo>
                  <a:pt x="1280160" y="1938528"/>
                  <a:pt x="1271016" y="1920240"/>
                  <a:pt x="1252728" y="1920240"/>
                </a:cubicBezTo>
                <a:moveTo>
                  <a:pt x="192024" y="201168"/>
                </a:moveTo>
                <a:cubicBezTo>
                  <a:pt x="182880" y="201168"/>
                  <a:pt x="182880" y="210312"/>
                  <a:pt x="173736" y="210312"/>
                </a:cubicBezTo>
                <a:cubicBezTo>
                  <a:pt x="155448" y="219456"/>
                  <a:pt x="137160" y="210312"/>
                  <a:pt x="137160" y="192024"/>
                </a:cubicBezTo>
                <a:cubicBezTo>
                  <a:pt x="128016" y="164592"/>
                  <a:pt x="155448" y="146304"/>
                  <a:pt x="173736" y="137160"/>
                </a:cubicBezTo>
                <a:cubicBezTo>
                  <a:pt x="201168" y="128016"/>
                  <a:pt x="228600" y="109728"/>
                  <a:pt x="256032" y="109728"/>
                </a:cubicBezTo>
                <a:cubicBezTo>
                  <a:pt x="274320" y="109728"/>
                  <a:pt x="274320" y="128016"/>
                  <a:pt x="265176" y="137160"/>
                </a:cubicBezTo>
                <a:cubicBezTo>
                  <a:pt x="265176" y="137160"/>
                  <a:pt x="265176" y="146304"/>
                  <a:pt x="256032" y="146304"/>
                </a:cubicBezTo>
                <a:cubicBezTo>
                  <a:pt x="256032" y="155448"/>
                  <a:pt x="246888" y="155448"/>
                  <a:pt x="237744" y="164592"/>
                </a:cubicBezTo>
                <a:cubicBezTo>
                  <a:pt x="228600" y="164592"/>
                  <a:pt x="228600" y="164592"/>
                  <a:pt x="219456" y="173736"/>
                </a:cubicBezTo>
                <a:cubicBezTo>
                  <a:pt x="219456" y="173736"/>
                  <a:pt x="219456" y="173736"/>
                  <a:pt x="210312" y="173736"/>
                </a:cubicBezTo>
                <a:cubicBezTo>
                  <a:pt x="210312" y="182880"/>
                  <a:pt x="210312" y="182880"/>
                  <a:pt x="210312" y="182880"/>
                </a:cubicBezTo>
                <a:cubicBezTo>
                  <a:pt x="201168" y="182880"/>
                  <a:pt x="201168" y="192024"/>
                  <a:pt x="192024" y="192024"/>
                </a:cubicBezTo>
                <a:cubicBezTo>
                  <a:pt x="192024" y="192024"/>
                  <a:pt x="192024" y="192024"/>
                  <a:pt x="192024" y="201168"/>
                </a:cubicBezTo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826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8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30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832" name="署名占位符 10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3977640" y="4095243"/>
            <a:ext cx="6745512" cy="1703006"/>
          </a:xfrm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+mn-ea"/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/>
          </a:p>
        </p:txBody>
      </p:sp>
      <p:sp>
        <p:nvSpPr>
          <p:cNvPr id="1048834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3977640" y="2077848"/>
            <a:ext cx="6745513" cy="180296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/>
              <a:t>编辑母版标题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5.xml" /><Relationship Id="rId13" Type="http://schemas.openxmlformats.org/officeDocument/2006/relationships/tags" Target="../tags/tag86.xml" /><Relationship Id="rId14" Type="http://schemas.openxmlformats.org/officeDocument/2006/relationships/tags" Target="../tags/tag87.xml" /><Relationship Id="rId15" Type="http://schemas.openxmlformats.org/officeDocument/2006/relationships/tags" Target="../tags/tag88.xml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tags" Target="../tags/tag92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2" name="Vector_#color-2096&amp;3070"/>
          <p:cNvSpPr/>
          <p:nvPr userDrawn="1">
            <p:custDataLst>
              <p:tags r:id="rId12"/>
            </p:custDataLst>
          </p:nvPr>
        </p:nvSpPr>
        <p:spPr>
          <a:xfrm>
            <a:off x="10546715" y="0"/>
            <a:ext cx="1642745" cy="757555"/>
          </a:xfrm>
          <a:custGeom>
            <a:rect l="l" t="t" r="r" b="b"/>
            <a:pathLst>
              <a:path w="2002536" h="923544">
                <a:moveTo>
                  <a:pt x="9144" y="0"/>
                </a:moveTo>
                <a:lnTo>
                  <a:pt x="2002536" y="0"/>
                </a:lnTo>
                <a:lnTo>
                  <a:pt x="2002536" y="713232"/>
                </a:lnTo>
                <a:cubicBezTo>
                  <a:pt x="1920240" y="822960"/>
                  <a:pt x="1783080" y="941832"/>
                  <a:pt x="1600200" y="923544"/>
                </a:cubicBezTo>
                <a:cubicBezTo>
                  <a:pt x="1417320" y="905256"/>
                  <a:pt x="1234440" y="749808"/>
                  <a:pt x="1216152" y="594360"/>
                </a:cubicBezTo>
                <a:cubicBezTo>
                  <a:pt x="1207008" y="521208"/>
                  <a:pt x="1234440" y="466344"/>
                  <a:pt x="1261872" y="411480"/>
                </a:cubicBezTo>
                <a:cubicBezTo>
                  <a:pt x="1298448" y="347472"/>
                  <a:pt x="1335024" y="283464"/>
                  <a:pt x="1316736" y="192024"/>
                </a:cubicBezTo>
                <a:cubicBezTo>
                  <a:pt x="1298448" y="109728"/>
                  <a:pt x="1243584" y="64008"/>
                  <a:pt x="1161288" y="45720"/>
                </a:cubicBezTo>
                <a:cubicBezTo>
                  <a:pt x="1088136" y="36576"/>
                  <a:pt x="1033272" y="82296"/>
                  <a:pt x="923544" y="164592"/>
                </a:cubicBezTo>
                <a:cubicBezTo>
                  <a:pt x="868680" y="210312"/>
                  <a:pt x="804672" y="265176"/>
                  <a:pt x="722376" y="320040"/>
                </a:cubicBezTo>
                <a:lnTo>
                  <a:pt x="722376" y="320040"/>
                </a:lnTo>
                <a:cubicBezTo>
                  <a:pt x="576072" y="420624"/>
                  <a:pt x="429768" y="521208"/>
                  <a:pt x="292608" y="484632"/>
                </a:cubicBezTo>
                <a:cubicBezTo>
                  <a:pt x="109728" y="438912"/>
                  <a:pt x="-36576" y="182880"/>
                  <a:pt x="9144" y="0"/>
                </a:cubicBezTo>
              </a:path>
            </a:pathLst>
          </a:custGeom>
          <a:solidFill>
            <a:schemeClr val="accent5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54" name="Vector_#color-2096&amp;3073"/>
          <p:cNvSpPr/>
          <p:nvPr userDrawn="1">
            <p:custDataLst>
              <p:tags r:id="rId13"/>
            </p:custDataLst>
          </p:nvPr>
        </p:nvSpPr>
        <p:spPr>
          <a:xfrm>
            <a:off x="0" y="6262370"/>
            <a:ext cx="1275080" cy="595630"/>
          </a:xfrm>
          <a:custGeom>
            <a:rect l="l" t="t" r="r" b="b"/>
            <a:pathLst>
              <a:path w="1527048" h="713232">
                <a:moveTo>
                  <a:pt x="1527048" y="713232"/>
                </a:moveTo>
                <a:lnTo>
                  <a:pt x="0" y="713232"/>
                </a:lnTo>
                <a:lnTo>
                  <a:pt x="0" y="9144"/>
                </a:lnTo>
                <a:cubicBezTo>
                  <a:pt x="530352" y="-27432"/>
                  <a:pt x="1060704" y="118872"/>
                  <a:pt x="1380744" y="502920"/>
                </a:cubicBezTo>
                <a:cubicBezTo>
                  <a:pt x="1435608" y="566928"/>
                  <a:pt x="1481328" y="640080"/>
                  <a:pt x="1527048" y="713232"/>
                </a:cubicBezTo>
              </a:path>
            </a:pathLst>
          </a:custGeom>
          <a:solidFill>
            <a:schemeClr val="accent3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94800" y="1364400"/>
            <a:ext cx="10800000" cy="48132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948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751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5623" r:id="rId2"/>
    <p:sldLayoutId id="2147495624" r:id="rId3"/>
    <p:sldLayoutId id="2147495625" r:id="rId4"/>
    <p:sldLayoutId id="2147495626" r:id="rId5"/>
    <p:sldLayoutId id="2147495627" r:id="rId6"/>
    <p:sldLayoutId id="2147495628" r:id="rId7"/>
    <p:sldLayoutId id="2147495629" r:id="rId8"/>
    <p:sldLayoutId id="2147495630" r:id="rId9"/>
    <p:sldLayoutId id="2147495631" r:id="rId10"/>
    <p:sldLayoutId id="2147495632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1">
              <a:lumMod val="75000"/>
            </a:schemeClr>
          </a:solidFill>
          <a:latin typeface="+mj-ea"/>
          <a:ea typeface="+mj-ea"/>
          <a:cs typeface="+mj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3.xml" /><Relationship Id="rId11" Type="http://schemas.openxmlformats.org/officeDocument/2006/relationships/tags" Target="../tags/tag104.xml" /><Relationship Id="rId12" Type="http://schemas.openxmlformats.org/officeDocument/2006/relationships/tags" Target="../tags/tag105.xml" /><Relationship Id="rId13" Type="http://schemas.openxmlformats.org/officeDocument/2006/relationships/tags" Target="../tags/tag106.xml" /><Relationship Id="rId14" Type="http://schemas.openxmlformats.org/officeDocument/2006/relationships/tags" Target="../tags/tag107.xml" /><Relationship Id="rId15" Type="http://schemas.openxmlformats.org/officeDocument/2006/relationships/tags" Target="../tags/tag108.xml" /><Relationship Id="rId16" Type="http://schemas.openxmlformats.org/officeDocument/2006/relationships/tags" Target="../tags/tag109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tags" Target="../tags/tag122.xml" /><Relationship Id="rId9" Type="http://schemas.openxmlformats.org/officeDocument/2006/relationships/tags" Target="../tags/tag12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2.xml" /><Relationship Id="rId11" Type="http://schemas.openxmlformats.org/officeDocument/2006/relationships/tags" Target="../tags/tag133.xml" /><Relationship Id="rId12" Type="http://schemas.openxmlformats.org/officeDocument/2006/relationships/tags" Target="../tags/tag134.xml" /><Relationship Id="rId13" Type="http://schemas.openxmlformats.org/officeDocument/2006/relationships/tags" Target="../tags/tag135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tags" Target="../tags/tag128.xml" /><Relationship Id="rId7" Type="http://schemas.openxmlformats.org/officeDocument/2006/relationships/tags" Target="../tags/tag129.xml" /><Relationship Id="rId8" Type="http://schemas.openxmlformats.org/officeDocument/2006/relationships/tags" Target="../tags/tag130.xml" /><Relationship Id="rId9" Type="http://schemas.openxmlformats.org/officeDocument/2006/relationships/tags" Target="../tags/tag13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4.xml" /><Relationship Id="rId11" Type="http://schemas.openxmlformats.org/officeDocument/2006/relationships/tags" Target="../tags/tag145.xml" /><Relationship Id="rId12" Type="http://schemas.openxmlformats.org/officeDocument/2006/relationships/tags" Target="../tags/tag146.xml" /><Relationship Id="rId13" Type="http://schemas.openxmlformats.org/officeDocument/2006/relationships/tags" Target="../tags/tag147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tags" Target="../tags/tag141.xml" /><Relationship Id="rId8" Type="http://schemas.openxmlformats.org/officeDocument/2006/relationships/tags" Target="../tags/tag142.xml" /><Relationship Id="rId9" Type="http://schemas.openxmlformats.org/officeDocument/2006/relationships/tags" Target="../tags/tag14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6.xml" /><Relationship Id="rId11" Type="http://schemas.openxmlformats.org/officeDocument/2006/relationships/tags" Target="../tags/tag157.xml" /><Relationship Id="rId12" Type="http://schemas.openxmlformats.org/officeDocument/2006/relationships/tags" Target="../tags/tag158.xml" /><Relationship Id="rId13" Type="http://schemas.openxmlformats.org/officeDocument/2006/relationships/tags" Target="../tags/tag159.xml" /><Relationship Id="rId14" Type="http://schemas.openxmlformats.org/officeDocument/2006/relationships/tags" Target="../tags/tag160.xml" /><Relationship Id="rId15" Type="http://schemas.openxmlformats.org/officeDocument/2006/relationships/tags" Target="../tags/tag161.xml" /><Relationship Id="rId16" Type="http://schemas.openxmlformats.org/officeDocument/2006/relationships/tags" Target="../tags/tag162.xml" /><Relationship Id="rId17" Type="http://schemas.openxmlformats.org/officeDocument/2006/relationships/tags" Target="../tags/tag163.xml" /><Relationship Id="rId2" Type="http://schemas.openxmlformats.org/officeDocument/2006/relationships/tags" Target="../tags/tag148.xml" /><Relationship Id="rId3" Type="http://schemas.openxmlformats.org/officeDocument/2006/relationships/tags" Target="../tags/tag149.xml" /><Relationship Id="rId4" Type="http://schemas.openxmlformats.org/officeDocument/2006/relationships/tags" Target="../tags/tag150.xml" /><Relationship Id="rId5" Type="http://schemas.openxmlformats.org/officeDocument/2006/relationships/tags" Target="../tags/tag151.xml" /><Relationship Id="rId6" Type="http://schemas.openxmlformats.org/officeDocument/2006/relationships/tags" Target="../tags/tag152.xml" /><Relationship Id="rId7" Type="http://schemas.openxmlformats.org/officeDocument/2006/relationships/tags" Target="../tags/tag153.xml" /><Relationship Id="rId8" Type="http://schemas.openxmlformats.org/officeDocument/2006/relationships/tags" Target="../tags/tag154.xml" /><Relationship Id="rId9" Type="http://schemas.openxmlformats.org/officeDocument/2006/relationships/tags" Target="../tags/tag15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3.xml" /><Relationship Id="rId11" Type="http://schemas.openxmlformats.org/officeDocument/2006/relationships/tags" Target="../tags/tag184.xml" /><Relationship Id="rId12" Type="http://schemas.openxmlformats.org/officeDocument/2006/relationships/tags" Target="../tags/tag185.xml" /><Relationship Id="rId13" Type="http://schemas.openxmlformats.org/officeDocument/2006/relationships/tags" Target="../tags/tag186.xml" /><Relationship Id="rId14" Type="http://schemas.openxmlformats.org/officeDocument/2006/relationships/tags" Target="../tags/tag187.xml" /><Relationship Id="rId15" Type="http://schemas.openxmlformats.org/officeDocument/2006/relationships/tags" Target="../tags/tag188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Relationship Id="rId7" Type="http://schemas.openxmlformats.org/officeDocument/2006/relationships/tags" Target="../tags/tag180.xml" /><Relationship Id="rId8" Type="http://schemas.openxmlformats.org/officeDocument/2006/relationships/tags" Target="../tags/tag181.xml" /><Relationship Id="rId9" Type="http://schemas.openxmlformats.org/officeDocument/2006/relationships/tags" Target="../tags/tag18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7.xml" /><Relationship Id="rId11" Type="http://schemas.openxmlformats.org/officeDocument/2006/relationships/tags" Target="../tags/tag198.xml" /><Relationship Id="rId12" Type="http://schemas.openxmlformats.org/officeDocument/2006/relationships/tags" Target="../tags/tag199.xml" /><Relationship Id="rId13" Type="http://schemas.openxmlformats.org/officeDocument/2006/relationships/tags" Target="../tags/tag200.xml" /><Relationship Id="rId2" Type="http://schemas.openxmlformats.org/officeDocument/2006/relationships/tags" Target="../tags/tag189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01.xml" /><Relationship Id="rId3" Type="http://schemas.openxmlformats.org/officeDocument/2006/relationships/tags" Target="../tags/tag202.xml" /><Relationship Id="rId4" Type="http://schemas.openxmlformats.org/officeDocument/2006/relationships/tags" Target="../tags/tag203.xml" /><Relationship Id="rId5" Type="http://schemas.openxmlformats.org/officeDocument/2006/relationships/tags" Target="../tags/tag204.xml" /><Relationship Id="rId6" Type="http://schemas.openxmlformats.org/officeDocument/2006/relationships/tags" Target="../tags/tag205.xml" /><Relationship Id="rId7" Type="http://schemas.openxmlformats.org/officeDocument/2006/relationships/tags" Target="../tags/tag206.xml" /><Relationship Id="rId8" Type="http://schemas.openxmlformats.org/officeDocument/2006/relationships/tags" Target="../tags/tag207.xml" /><Relationship Id="rId9" Type="http://schemas.openxmlformats.org/officeDocument/2006/relationships/tags" Target="../tags/tag20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0.xml" /><Relationship Id="rId11" Type="http://schemas.openxmlformats.org/officeDocument/2006/relationships/tags" Target="../tags/tag221.xml" /><Relationship Id="rId12" Type="http://schemas.openxmlformats.org/officeDocument/2006/relationships/tags" Target="../tags/tag222.xml" /><Relationship Id="rId13" Type="http://schemas.openxmlformats.org/officeDocument/2006/relationships/tags" Target="../tags/tag223.xml" /><Relationship Id="rId14" Type="http://schemas.openxmlformats.org/officeDocument/2006/relationships/tags" Target="../tags/tag224.xml" /><Relationship Id="rId15" Type="http://schemas.openxmlformats.org/officeDocument/2006/relationships/tags" Target="../tags/tag225.xml" /><Relationship Id="rId16" Type="http://schemas.openxmlformats.org/officeDocument/2006/relationships/tags" Target="../tags/tag226.xml" /><Relationship Id="rId17" Type="http://schemas.openxmlformats.org/officeDocument/2006/relationships/tags" Target="../tags/tag227.xml" /><Relationship Id="rId2" Type="http://schemas.openxmlformats.org/officeDocument/2006/relationships/tags" Target="../tags/tag212.xml" /><Relationship Id="rId3" Type="http://schemas.openxmlformats.org/officeDocument/2006/relationships/tags" Target="../tags/tag213.xml" /><Relationship Id="rId4" Type="http://schemas.openxmlformats.org/officeDocument/2006/relationships/tags" Target="../tags/tag214.xml" /><Relationship Id="rId5" Type="http://schemas.openxmlformats.org/officeDocument/2006/relationships/tags" Target="../tags/tag215.xml" /><Relationship Id="rId6" Type="http://schemas.openxmlformats.org/officeDocument/2006/relationships/tags" Target="../tags/tag216.xml" /><Relationship Id="rId7" Type="http://schemas.openxmlformats.org/officeDocument/2006/relationships/tags" Target="../tags/tag217.xml" /><Relationship Id="rId8" Type="http://schemas.openxmlformats.org/officeDocument/2006/relationships/tags" Target="../tags/tag218.xml" /><Relationship Id="rId9" Type="http://schemas.openxmlformats.org/officeDocument/2006/relationships/tags" Target="../tags/tag219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6.xml" /><Relationship Id="rId11" Type="http://schemas.openxmlformats.org/officeDocument/2006/relationships/tags" Target="../tags/tag237.xml" /><Relationship Id="rId12" Type="http://schemas.openxmlformats.org/officeDocument/2006/relationships/tags" Target="../tags/tag238.xml" /><Relationship Id="rId13" Type="http://schemas.openxmlformats.org/officeDocument/2006/relationships/tags" Target="../tags/tag239.xml" /><Relationship Id="rId2" Type="http://schemas.openxmlformats.org/officeDocument/2006/relationships/tags" Target="../tags/tag228.xml" /><Relationship Id="rId3" Type="http://schemas.openxmlformats.org/officeDocument/2006/relationships/tags" Target="../tags/tag229.xml" /><Relationship Id="rId4" Type="http://schemas.openxmlformats.org/officeDocument/2006/relationships/tags" Target="../tags/tag230.xml" /><Relationship Id="rId5" Type="http://schemas.openxmlformats.org/officeDocument/2006/relationships/tags" Target="../tags/tag231.xml" /><Relationship Id="rId6" Type="http://schemas.openxmlformats.org/officeDocument/2006/relationships/tags" Target="../tags/tag232.xml" /><Relationship Id="rId7" Type="http://schemas.openxmlformats.org/officeDocument/2006/relationships/tags" Target="../tags/tag233.xml" /><Relationship Id="rId8" Type="http://schemas.openxmlformats.org/officeDocument/2006/relationships/tags" Target="../tags/tag234.xml" /><Relationship Id="rId9" Type="http://schemas.openxmlformats.org/officeDocument/2006/relationships/tags" Target="../tags/tag235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5220202144011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4031932" y="1752600"/>
            <a:ext cx="6904291" cy="2742692"/>
          </a:xfrm>
        </p:spPr>
        <p:txBody>
          <a:bodyPr wrap="square">
            <a:normAutofit fontScale="96875"/>
          </a:bodyPr>
          <a:lstStyle/>
          <a:p>
            <a:r>
              <a:rPr lang="zh-CN" altLang="en-US"/>
              <a:t>客户满意度调查反馈</a:t>
            </a:r>
            <a:endParaRPr lang="zh-CN" altLang="en-US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031932" y="4574507"/>
            <a:ext cx="6904291" cy="1645318"/>
          </a:xfrm>
        </p:spPr>
        <p:txBody>
          <a:bodyPr wrap="square">
            <a:normAutofit/>
          </a:bodyPr>
          <a:lstStyle/>
          <a:p>
            <a:r>
              <a:rPr lang="zh-CN" altLang="en-US"/>
              <a:t>汇报人：XXX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700784" y="917924"/>
            <a:ext cx="2880000" cy="1081088"/>
          </a:xfrm>
        </p:spPr>
        <p:txBody>
          <a:bodyPr wrap="square"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68" name="序号"/>
          <p:cNvSpPr txBox="1"/>
          <p:nvPr>
            <p:custDataLst>
              <p:tags r:id="rId4"/>
            </p:custDataLst>
          </p:nvPr>
        </p:nvSpPr>
        <p:spPr>
          <a:xfrm>
            <a:off x="5260489" y="1666088"/>
            <a:ext cx="975211" cy="71024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4000" b="1">
                <a:solidFill>
                  <a:schemeClr val="accent1">
                    <a:lumMod val="75000"/>
                  </a:schemeClr>
                </a:solidFill>
                <a:cs typeface="+mn-lt"/>
              </a:rPr>
              <a:t>01</a:t>
            </a:r>
            <a:endParaRPr lang="en-US" sz="4000" b="1">
              <a:solidFill>
                <a:schemeClr val="accent1">
                  <a:lumMod val="75000"/>
                </a:schemeClr>
              </a:solidFill>
              <a:cs typeface="+mn-lt"/>
            </a:endParaRPr>
          </a:p>
        </p:txBody>
      </p:sp>
      <p:sp>
        <p:nvSpPr>
          <p:cNvPr id="1048870" name="项标题"/>
          <p:cNvSpPr txBox="1"/>
          <p:nvPr>
            <p:custDataLst>
              <p:tags r:id="rId5"/>
            </p:custDataLst>
          </p:nvPr>
        </p:nvSpPr>
        <p:spPr>
          <a:xfrm>
            <a:off x="6582927" y="1769211"/>
            <a:ext cx="4208896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6429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spc="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单击添加目录项标题</a:t>
            </a:r>
            <a:endParaRPr lang="zh-CN" altLang="en-US" sz="2800" spc="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048872" name="序号"/>
          <p:cNvSpPr txBox="1"/>
          <p:nvPr>
            <p:custDataLst>
              <p:tags r:id="rId6"/>
            </p:custDataLst>
          </p:nvPr>
        </p:nvSpPr>
        <p:spPr>
          <a:xfrm>
            <a:off x="5260489" y="4084328"/>
            <a:ext cx="975211" cy="71024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4000" b="1">
                <a:solidFill>
                  <a:schemeClr val="accent1">
                    <a:lumMod val="75000"/>
                  </a:schemeClr>
                </a:solidFill>
                <a:cs typeface="+mn-lt"/>
              </a:rPr>
              <a:t>04</a:t>
            </a:r>
            <a:endParaRPr lang="en-US" sz="4000" b="1">
              <a:solidFill>
                <a:schemeClr val="accent1">
                  <a:lumMod val="75000"/>
                </a:schemeClr>
              </a:solidFill>
              <a:cs typeface="+mn-lt"/>
            </a:endParaRPr>
          </a:p>
        </p:txBody>
      </p:sp>
      <p:sp>
        <p:nvSpPr>
          <p:cNvPr id="1048874" name="项标题"/>
          <p:cNvSpPr txBox="1"/>
          <p:nvPr>
            <p:custDataLst>
              <p:tags r:id="rId7"/>
            </p:custDataLst>
          </p:nvPr>
        </p:nvSpPr>
        <p:spPr>
          <a:xfrm>
            <a:off x="6582927" y="4187451"/>
            <a:ext cx="4208896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6429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spc="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调查方法</a:t>
            </a:r>
            <a:endParaRPr lang="zh-CN" altLang="en-US" sz="2800" spc="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048876" name="序号"/>
          <p:cNvSpPr txBox="1"/>
          <p:nvPr>
            <p:custDataLst>
              <p:tags r:id="rId8"/>
            </p:custDataLst>
          </p:nvPr>
        </p:nvSpPr>
        <p:spPr>
          <a:xfrm>
            <a:off x="5260489" y="2472168"/>
            <a:ext cx="975211" cy="71024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4000" b="1">
                <a:solidFill>
                  <a:schemeClr val="accent1">
                    <a:lumMod val="75000"/>
                  </a:schemeClr>
                </a:solidFill>
                <a:cs typeface="+mn-lt"/>
              </a:rPr>
              <a:t>02</a:t>
            </a:r>
            <a:endParaRPr lang="en-US" sz="4000" b="1">
              <a:solidFill>
                <a:schemeClr val="accent1">
                  <a:lumMod val="75000"/>
                </a:schemeClr>
              </a:solidFill>
              <a:cs typeface="+mn-lt"/>
            </a:endParaRPr>
          </a:p>
        </p:txBody>
      </p:sp>
      <p:sp>
        <p:nvSpPr>
          <p:cNvPr id="1048878" name="项标题"/>
          <p:cNvSpPr txBox="1"/>
          <p:nvPr>
            <p:custDataLst>
              <p:tags r:id="rId9"/>
            </p:custDataLst>
          </p:nvPr>
        </p:nvSpPr>
        <p:spPr>
          <a:xfrm>
            <a:off x="6582927" y="2575291"/>
            <a:ext cx="4208896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6429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spc="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调查目的</a:t>
            </a:r>
            <a:endParaRPr lang="zh-CN" altLang="en-US" sz="2800" spc="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048880" name="序号"/>
          <p:cNvSpPr txBox="1"/>
          <p:nvPr>
            <p:custDataLst>
              <p:tags r:id="rId10"/>
            </p:custDataLst>
          </p:nvPr>
        </p:nvSpPr>
        <p:spPr>
          <a:xfrm>
            <a:off x="5260489" y="3278248"/>
            <a:ext cx="975211" cy="71024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4000" b="1">
                <a:solidFill>
                  <a:schemeClr val="accent1">
                    <a:lumMod val="75000"/>
                  </a:schemeClr>
                </a:solidFill>
                <a:cs typeface="+mn-lt"/>
              </a:rPr>
              <a:t>03</a:t>
            </a:r>
            <a:endParaRPr lang="en-US" sz="4000" b="1">
              <a:solidFill>
                <a:schemeClr val="accent1">
                  <a:lumMod val="75000"/>
                </a:schemeClr>
              </a:solidFill>
              <a:cs typeface="+mn-lt"/>
            </a:endParaRPr>
          </a:p>
        </p:txBody>
      </p:sp>
      <p:sp>
        <p:nvSpPr>
          <p:cNvPr id="1048882" name="项标题"/>
          <p:cNvSpPr txBox="1"/>
          <p:nvPr>
            <p:custDataLst>
              <p:tags r:id="rId11"/>
            </p:custDataLst>
          </p:nvPr>
        </p:nvSpPr>
        <p:spPr>
          <a:xfrm>
            <a:off x="6582927" y="3381371"/>
            <a:ext cx="4208896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6429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spc="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调查内容</a:t>
            </a:r>
            <a:endParaRPr lang="zh-CN" altLang="en-US" sz="2800" spc="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048884" name="序号"/>
          <p:cNvSpPr txBox="1"/>
          <p:nvPr>
            <p:custDataLst>
              <p:tags r:id="rId12"/>
            </p:custDataLst>
          </p:nvPr>
        </p:nvSpPr>
        <p:spPr>
          <a:xfrm>
            <a:off x="5260489" y="4890408"/>
            <a:ext cx="975211" cy="71024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4000" b="1">
                <a:solidFill>
                  <a:schemeClr val="accent1">
                    <a:lumMod val="75000"/>
                  </a:schemeClr>
                </a:solidFill>
                <a:cs typeface="+mn-lt"/>
              </a:rPr>
              <a:t>05</a:t>
            </a:r>
            <a:endParaRPr lang="en-US" sz="4000" b="1">
              <a:solidFill>
                <a:schemeClr val="accent1">
                  <a:lumMod val="75000"/>
                </a:schemeClr>
              </a:solidFill>
              <a:cs typeface="+mn-lt"/>
            </a:endParaRPr>
          </a:p>
        </p:txBody>
      </p:sp>
      <p:sp>
        <p:nvSpPr>
          <p:cNvPr id="1048886" name="项标题"/>
          <p:cNvSpPr txBox="1"/>
          <p:nvPr>
            <p:custDataLst>
              <p:tags r:id="rId13"/>
            </p:custDataLst>
          </p:nvPr>
        </p:nvSpPr>
        <p:spPr>
          <a:xfrm>
            <a:off x="6582927" y="4993531"/>
            <a:ext cx="4208896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6429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spc="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调查结果分析</a:t>
            </a:r>
            <a:endParaRPr lang="zh-CN" altLang="en-US" sz="2800" spc="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048888" name="序号"/>
          <p:cNvSpPr txBox="1"/>
          <p:nvPr>
            <p:custDataLst>
              <p:tags r:id="rId14"/>
            </p:custDataLst>
          </p:nvPr>
        </p:nvSpPr>
        <p:spPr>
          <a:xfrm>
            <a:off x="5260489" y="5696488"/>
            <a:ext cx="975211" cy="71024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4000" b="1">
                <a:solidFill>
                  <a:schemeClr val="accent1">
                    <a:lumMod val="75000"/>
                  </a:schemeClr>
                </a:solidFill>
                <a:cs typeface="+mn-lt"/>
              </a:rPr>
              <a:t>06</a:t>
            </a:r>
            <a:endParaRPr lang="en-US" sz="4000" b="1">
              <a:solidFill>
                <a:schemeClr val="accent1">
                  <a:lumMod val="75000"/>
                </a:schemeClr>
              </a:solidFill>
              <a:cs typeface="+mn-lt"/>
            </a:endParaRPr>
          </a:p>
        </p:txBody>
      </p:sp>
      <p:sp>
        <p:nvSpPr>
          <p:cNvPr id="1048890" name="项标题"/>
          <p:cNvSpPr txBox="1"/>
          <p:nvPr>
            <p:custDataLst>
              <p:tags r:id="rId15"/>
            </p:custDataLst>
          </p:nvPr>
        </p:nvSpPr>
        <p:spPr>
          <a:xfrm>
            <a:off x="6582927" y="5799611"/>
            <a:ext cx="4208896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6429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spc="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改进措施实施</a:t>
            </a:r>
            <a:endParaRPr lang="zh-CN" altLang="en-US" sz="2800" spc="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4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94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lstStyle/>
          <a:p>
            <a:r>
              <a:rPr lang="en-US" altLang="zh-CN"/>
              <a:t>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0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lstStyle/>
          <a:p>
            <a:r>
              <a:rPr lang="zh-CN" altLang="en-US"/>
              <a:t>调查目的</a:t>
            </a:r>
            <a:endParaRPr lang="zh-CN" altLang="en-US"/>
          </a:p>
        </p:txBody>
      </p:sp>
      <p:sp>
        <p:nvSpPr>
          <p:cNvPr id="104900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lstStyle/>
          <a:p>
            <a:r>
              <a:rPr lang="en-US" altLang="zh-CN"/>
              <a:t>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7222"/>
          </a:bodyPr>
          <a:lstStyle/>
          <a:p>
            <a:r>
              <a:rPr lang="zh-CN" altLang="en-US"/>
              <a:t>了解客户需求</a:t>
            </a:r>
            <a:endParaRPr lang="zh-CN" altLang="en-US"/>
          </a:p>
        </p:txBody>
      </p:sp>
      <p:sp>
        <p:nvSpPr>
          <p:cNvPr id="1049070" name="五边形 30"/>
          <p:cNvSpPr/>
          <p:nvPr>
            <p:custDataLst>
              <p:tags r:id="rId2"/>
            </p:custDataLst>
          </p:nvPr>
        </p:nvSpPr>
        <p:spPr>
          <a:xfrm>
            <a:off x="694800" y="3203104"/>
            <a:ext cx="2862473" cy="116355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72" name="燕尾形 36"/>
          <p:cNvSpPr/>
          <p:nvPr>
            <p:custDataLst>
              <p:tags r:id="rId3"/>
            </p:custDataLst>
          </p:nvPr>
        </p:nvSpPr>
        <p:spPr>
          <a:xfrm>
            <a:off x="3266600" y="3203104"/>
            <a:ext cx="2862473" cy="116355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74" name="燕尾形 37"/>
          <p:cNvSpPr/>
          <p:nvPr>
            <p:custDataLst>
              <p:tags r:id="rId4"/>
            </p:custDataLst>
          </p:nvPr>
        </p:nvSpPr>
        <p:spPr>
          <a:xfrm>
            <a:off x="8410201" y="3203104"/>
            <a:ext cx="2862473" cy="116355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76" name="燕尾形 38"/>
          <p:cNvSpPr/>
          <p:nvPr>
            <p:custDataLst>
              <p:tags r:id="rId5"/>
            </p:custDataLst>
          </p:nvPr>
        </p:nvSpPr>
        <p:spPr>
          <a:xfrm>
            <a:off x="5838401" y="3203104"/>
            <a:ext cx="2862473" cy="116355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78" name="文本框 3"/>
          <p:cNvSpPr txBox="1"/>
          <p:nvPr>
            <p:custDataLst>
              <p:tags r:id="rId6"/>
            </p:custDataLst>
          </p:nvPr>
        </p:nvSpPr>
        <p:spPr>
          <a:xfrm>
            <a:off x="3206730" y="4614818"/>
            <a:ext cx="3087202" cy="135271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识别客户需求和期望，为改进产品和服务提供依据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0" name="文本框 6"/>
          <p:cNvSpPr txBox="1"/>
          <p:nvPr>
            <p:custDataLst>
              <p:tags r:id="rId7"/>
            </p:custDataLst>
          </p:nvPr>
        </p:nvSpPr>
        <p:spPr>
          <a:xfrm>
            <a:off x="694800" y="1575338"/>
            <a:ext cx="3087202" cy="139262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收集客户反馈，了解客户对产品和服务的满意程度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2" name="文本框 7"/>
          <p:cNvSpPr txBox="1"/>
          <p:nvPr>
            <p:custDataLst>
              <p:tags r:id="rId8"/>
            </p:custDataLst>
          </p:nvPr>
        </p:nvSpPr>
        <p:spPr>
          <a:xfrm>
            <a:off x="5836665" y="1575338"/>
            <a:ext cx="3087202" cy="139262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提高客户满意度，增强客户忠诚度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4" name="文本框 8"/>
          <p:cNvSpPr txBox="1"/>
          <p:nvPr>
            <p:custDataLst>
              <p:tags r:id="rId9"/>
            </p:custDataLst>
          </p:nvPr>
        </p:nvSpPr>
        <p:spPr>
          <a:xfrm>
            <a:off x="8407598" y="4614818"/>
            <a:ext cx="3087202" cy="135271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发现潜在问题，提前采取措施，避免客户流失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2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提升服务质量</a:t>
            </a:r>
            <a:endParaRPr lang="zh-CN" altLang="en-US"/>
          </a:p>
        </p:txBody>
      </p:sp>
      <p:sp>
        <p:nvSpPr>
          <p:cNvPr id="1049124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50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26" name="矩形 65"/>
          <p:cNvSpPr/>
          <p:nvPr>
            <p:custDataLst>
              <p:tags r:id="rId3"/>
            </p:custDataLst>
          </p:nvPr>
        </p:nvSpPr>
        <p:spPr>
          <a:xfrm>
            <a:off x="11907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8" name="文本框 66"/>
          <p:cNvSpPr txBox="1"/>
          <p:nvPr>
            <p:custDataLst>
              <p:tags r:id="rId4"/>
            </p:custDataLst>
          </p:nvPr>
        </p:nvSpPr>
        <p:spPr>
          <a:xfrm>
            <a:off x="15728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了解客户需求：通过调查了解客户对服务的需求和期望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30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19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2" name="矩形 69"/>
          <p:cNvSpPr/>
          <p:nvPr>
            <p:custDataLst>
              <p:tags r:id="rId6"/>
            </p:custDataLst>
          </p:nvPr>
        </p:nvSpPr>
        <p:spPr>
          <a:xfrm>
            <a:off x="6396949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34" name="文本框 70"/>
          <p:cNvSpPr txBox="1"/>
          <p:nvPr>
            <p:custDataLst>
              <p:tags r:id="rId7"/>
            </p:custDataLst>
          </p:nvPr>
        </p:nvSpPr>
        <p:spPr>
          <a:xfrm>
            <a:off x="6779693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改进服务流程：根据调查结果改进服务流程，提高服务效率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36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50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38" name="文本框 74"/>
          <p:cNvSpPr txBox="1"/>
          <p:nvPr>
            <p:custDataLst>
              <p:tags r:id="rId9"/>
            </p:custDataLst>
          </p:nvPr>
        </p:nvSpPr>
        <p:spPr>
          <a:xfrm>
            <a:off x="15728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提升客户满意度：通过改进服务提高客户满意度，从而提升客户忠诚度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0" name="矩形 73"/>
          <p:cNvSpPr/>
          <p:nvPr>
            <p:custDataLst>
              <p:tags r:id="rId10"/>
            </p:custDataLst>
          </p:nvPr>
        </p:nvSpPr>
        <p:spPr>
          <a:xfrm>
            <a:off x="11907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2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03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4" name="矩形 84"/>
          <p:cNvSpPr/>
          <p:nvPr>
            <p:custDataLst>
              <p:tags r:id="rId12"/>
            </p:custDataLst>
          </p:nvPr>
        </p:nvSpPr>
        <p:spPr>
          <a:xfrm>
            <a:off x="64560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46" name="文本框 85"/>
          <p:cNvSpPr txBox="1"/>
          <p:nvPr>
            <p:custDataLst>
              <p:tags r:id="rId13"/>
            </p:custDataLst>
          </p:nvPr>
        </p:nvSpPr>
        <p:spPr>
          <a:xfrm>
            <a:off x="68381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增强市场竞争力：通过提升服务质量，增强企业在市场中的竞争力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8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优化产品体验</a:t>
            </a:r>
            <a:endParaRPr lang="zh-CN" altLang="en-US"/>
          </a:p>
        </p:txBody>
      </p:sp>
      <p:sp>
        <p:nvSpPr>
          <p:cNvPr id="104918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50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88" name="矩形 65"/>
          <p:cNvSpPr/>
          <p:nvPr>
            <p:custDataLst>
              <p:tags r:id="rId3"/>
            </p:custDataLst>
          </p:nvPr>
        </p:nvSpPr>
        <p:spPr>
          <a:xfrm>
            <a:off x="11907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0" name="文本框 66"/>
          <p:cNvSpPr txBox="1"/>
          <p:nvPr>
            <p:custDataLst>
              <p:tags r:id="rId4"/>
            </p:custDataLst>
          </p:nvPr>
        </p:nvSpPr>
        <p:spPr>
          <a:xfrm>
            <a:off x="15728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了解客户对产品的满意度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19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4" name="矩形 69"/>
          <p:cNvSpPr/>
          <p:nvPr>
            <p:custDataLst>
              <p:tags r:id="rId6"/>
            </p:custDataLst>
          </p:nvPr>
        </p:nvSpPr>
        <p:spPr>
          <a:xfrm>
            <a:off x="6396949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96" name="文本框 70"/>
          <p:cNvSpPr txBox="1"/>
          <p:nvPr>
            <p:custDataLst>
              <p:tags r:id="rId7"/>
            </p:custDataLst>
          </p:nvPr>
        </p:nvSpPr>
        <p:spPr>
          <a:xfrm>
            <a:off x="6779693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收集客户对产品的意见和建议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50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00" name="文本框 74"/>
          <p:cNvSpPr txBox="1"/>
          <p:nvPr>
            <p:custDataLst>
              <p:tags r:id="rId9"/>
            </p:custDataLst>
          </p:nvPr>
        </p:nvSpPr>
        <p:spPr>
          <a:xfrm>
            <a:off x="15728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找出产品存在的问题和不足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2" name="矩形 73"/>
          <p:cNvSpPr/>
          <p:nvPr>
            <p:custDataLst>
              <p:tags r:id="rId10"/>
            </p:custDataLst>
          </p:nvPr>
        </p:nvSpPr>
        <p:spPr>
          <a:xfrm>
            <a:off x="11907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03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6" name="矩形 84"/>
          <p:cNvSpPr/>
          <p:nvPr>
            <p:custDataLst>
              <p:tags r:id="rId12"/>
            </p:custDataLst>
          </p:nvPr>
        </p:nvSpPr>
        <p:spPr>
          <a:xfrm>
            <a:off x="64560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08" name="文本框 85"/>
          <p:cNvSpPr txBox="1"/>
          <p:nvPr>
            <p:custDataLst>
              <p:tags r:id="rId13"/>
            </p:custDataLst>
          </p:nvPr>
        </p:nvSpPr>
        <p:spPr>
          <a:xfrm>
            <a:off x="68381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改进产品和服务，提高客户满意度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4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改进服务流程</a:t>
            </a:r>
            <a:endParaRPr lang="zh-CN" altLang="en-US"/>
          </a:p>
        </p:txBody>
      </p:sp>
      <p:sp>
        <p:nvSpPr>
          <p:cNvPr id="1049248" name="对角圆角矩形 15"/>
          <p:cNvSpPr/>
          <p:nvPr>
            <p:custDataLst>
              <p:tags r:id="rId2"/>
            </p:custDataLst>
          </p:nvPr>
        </p:nvSpPr>
        <p:spPr>
          <a:xfrm>
            <a:off x="1449259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0" name="对角圆角矩形 16"/>
          <p:cNvSpPr/>
          <p:nvPr>
            <p:custDataLst>
              <p:tags r:id="rId3"/>
            </p:custDataLst>
          </p:nvPr>
        </p:nvSpPr>
        <p:spPr>
          <a:xfrm>
            <a:off x="1449259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2" name="直角三角形 17"/>
          <p:cNvSpPr/>
          <p:nvPr>
            <p:custDataLst>
              <p:tags r:id="rId4"/>
            </p:custDataLst>
          </p:nvPr>
        </p:nvSpPr>
        <p:spPr>
          <a:xfrm>
            <a:off x="20148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4" name="文本框 27"/>
          <p:cNvSpPr txBox="1"/>
          <p:nvPr>
            <p:custDataLst>
              <p:tags r:id="rId5"/>
            </p:custDataLst>
          </p:nvPr>
        </p:nvSpPr>
        <p:spPr>
          <a:xfrm>
            <a:off x="20513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制定改进措施：根据调查结果制定针对性的改进措施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对角圆角矩形 52"/>
          <p:cNvSpPr/>
          <p:nvPr>
            <p:custDataLst>
              <p:tags r:id="rId6"/>
            </p:custDataLst>
          </p:nvPr>
        </p:nvSpPr>
        <p:spPr>
          <a:xfrm>
            <a:off x="1449259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58" name="对角圆角矩形 53"/>
          <p:cNvSpPr/>
          <p:nvPr>
            <p:custDataLst>
              <p:tags r:id="rId7"/>
            </p:custDataLst>
          </p:nvPr>
        </p:nvSpPr>
        <p:spPr>
          <a:xfrm>
            <a:off x="1449259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0" name="直角三角形 54"/>
          <p:cNvSpPr/>
          <p:nvPr>
            <p:custDataLst>
              <p:tags r:id="rId8"/>
            </p:custDataLst>
          </p:nvPr>
        </p:nvSpPr>
        <p:spPr>
          <a:xfrm>
            <a:off x="20148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2" name="文本框 56"/>
          <p:cNvSpPr txBox="1"/>
          <p:nvPr>
            <p:custDataLst>
              <p:tags r:id="rId9"/>
            </p:custDataLst>
          </p:nvPr>
        </p:nvSpPr>
        <p:spPr>
          <a:xfrm>
            <a:off x="20513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了解客户需求：通过调查了解客户对服务的需求和期望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对角圆角矩形 5"/>
          <p:cNvSpPr/>
          <p:nvPr>
            <p:custDataLst>
              <p:tags r:id="rId10"/>
            </p:custDataLst>
          </p:nvPr>
        </p:nvSpPr>
        <p:spPr>
          <a:xfrm>
            <a:off x="1449259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6" name="对角圆角矩形 6"/>
          <p:cNvSpPr/>
          <p:nvPr>
            <p:custDataLst>
              <p:tags r:id="rId11"/>
            </p:custDataLst>
          </p:nvPr>
        </p:nvSpPr>
        <p:spPr>
          <a:xfrm>
            <a:off x="1449259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68" name="直角三角形 7"/>
          <p:cNvSpPr/>
          <p:nvPr>
            <p:custDataLst>
              <p:tags r:id="rId12"/>
            </p:custDataLst>
          </p:nvPr>
        </p:nvSpPr>
        <p:spPr>
          <a:xfrm>
            <a:off x="20148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0" name="文本框 8"/>
          <p:cNvSpPr txBox="1"/>
          <p:nvPr>
            <p:custDataLst>
              <p:tags r:id="rId13"/>
            </p:custDataLst>
          </p:nvPr>
        </p:nvSpPr>
        <p:spPr>
          <a:xfrm>
            <a:off x="20513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识别问题：找出服务流程中存在的问题和瓶颈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对角圆角矩形 9"/>
          <p:cNvSpPr/>
          <p:nvPr>
            <p:custDataLst>
              <p:tags r:id="rId14"/>
            </p:custDataLst>
          </p:nvPr>
        </p:nvSpPr>
        <p:spPr>
          <a:xfrm>
            <a:off x="1449259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4" name="对角圆角矩形 10"/>
          <p:cNvSpPr/>
          <p:nvPr>
            <p:custDataLst>
              <p:tags r:id="rId15"/>
            </p:custDataLst>
          </p:nvPr>
        </p:nvSpPr>
        <p:spPr>
          <a:xfrm>
            <a:off x="1449259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6" name="直角三角形 11"/>
          <p:cNvSpPr/>
          <p:nvPr>
            <p:custDataLst>
              <p:tags r:id="rId16"/>
            </p:custDataLst>
          </p:nvPr>
        </p:nvSpPr>
        <p:spPr>
          <a:xfrm>
            <a:off x="20148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78" name="文本框 12"/>
          <p:cNvSpPr txBox="1"/>
          <p:nvPr>
            <p:custDataLst>
              <p:tags r:id="rId17"/>
            </p:custDataLst>
          </p:nvPr>
        </p:nvSpPr>
        <p:spPr>
          <a:xfrm>
            <a:off x="20513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实施改进：将改进措施落实到实际操作中，提高服务效率和质量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31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lstStyle/>
          <a:p>
            <a:r>
              <a:rPr lang="zh-CN" altLang="en-US"/>
              <a:t>调查内容</a:t>
            </a:r>
            <a:endParaRPr lang="zh-CN" altLang="en-US"/>
          </a:p>
        </p:txBody>
      </p:sp>
      <p:sp>
        <p:nvSpPr>
          <p:cNvPr id="104931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lstStyle/>
          <a:p>
            <a:r>
              <a:rPr lang="en-US" altLang="zh-CN"/>
              <a:t>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产品质量</a:t>
            </a:r>
            <a:endParaRPr lang="zh-CN" altLang="en-US"/>
          </a:p>
        </p:txBody>
      </p:sp>
      <p:sp>
        <p:nvSpPr>
          <p:cNvPr id="1049382" name="五边形 30"/>
          <p:cNvSpPr/>
          <p:nvPr>
            <p:custDataLst>
              <p:tags r:id="rId2"/>
            </p:custDataLst>
          </p:nvPr>
        </p:nvSpPr>
        <p:spPr>
          <a:xfrm>
            <a:off x="694800" y="3203104"/>
            <a:ext cx="2862473" cy="116355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84" name="燕尾形 36"/>
          <p:cNvSpPr/>
          <p:nvPr>
            <p:custDataLst>
              <p:tags r:id="rId3"/>
            </p:custDataLst>
          </p:nvPr>
        </p:nvSpPr>
        <p:spPr>
          <a:xfrm>
            <a:off x="3266600" y="3203104"/>
            <a:ext cx="2862473" cy="116355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86" name="燕尾形 37"/>
          <p:cNvSpPr/>
          <p:nvPr>
            <p:custDataLst>
              <p:tags r:id="rId4"/>
            </p:custDataLst>
          </p:nvPr>
        </p:nvSpPr>
        <p:spPr>
          <a:xfrm>
            <a:off x="8410201" y="3203104"/>
            <a:ext cx="2862473" cy="116355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88" name="燕尾形 38"/>
          <p:cNvSpPr/>
          <p:nvPr>
            <p:custDataLst>
              <p:tags r:id="rId5"/>
            </p:custDataLst>
          </p:nvPr>
        </p:nvSpPr>
        <p:spPr>
          <a:xfrm>
            <a:off x="5838401" y="3203104"/>
            <a:ext cx="2862473" cy="116355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90" name="文本框 3"/>
          <p:cNvSpPr txBox="1"/>
          <p:nvPr>
            <p:custDataLst>
              <p:tags r:id="rId6"/>
            </p:custDataLst>
          </p:nvPr>
        </p:nvSpPr>
        <p:spPr>
          <a:xfrm>
            <a:off x="3206730" y="4614818"/>
            <a:ext cx="3087202" cy="135271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产品质量：产品的耐用性、可靠性、安全性等方面的评价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2" name="文本框 6"/>
          <p:cNvSpPr txBox="1"/>
          <p:nvPr>
            <p:custDataLst>
              <p:tags r:id="rId7"/>
            </p:custDataLst>
          </p:nvPr>
        </p:nvSpPr>
        <p:spPr>
          <a:xfrm>
            <a:off x="694800" y="1575338"/>
            <a:ext cx="3087202" cy="139262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产品性能：产品的功能、性能、稳定性等方面的评价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4" name="文本框 7"/>
          <p:cNvSpPr txBox="1"/>
          <p:nvPr>
            <p:custDataLst>
              <p:tags r:id="rId8"/>
            </p:custDataLst>
          </p:nvPr>
        </p:nvSpPr>
        <p:spPr>
          <a:xfrm>
            <a:off x="5836665" y="1575338"/>
            <a:ext cx="3087202" cy="139262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产品外观：产品的外观设计、颜色、材质等方面的评价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6" name="文本框 8"/>
          <p:cNvSpPr txBox="1"/>
          <p:nvPr>
            <p:custDataLst>
              <p:tags r:id="rId9"/>
            </p:custDataLst>
          </p:nvPr>
        </p:nvSpPr>
        <p:spPr>
          <a:xfrm>
            <a:off x="8407598" y="4614818"/>
            <a:ext cx="3087202" cy="135271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产品价格：产品的性价比、价格合理性等方面的评价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3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服务水平</a:t>
            </a:r>
            <a:endParaRPr lang="zh-CN" altLang="en-US"/>
          </a:p>
        </p:txBody>
      </p:sp>
      <p:sp>
        <p:nvSpPr>
          <p:cNvPr id="1049436" name="弧形 58"/>
          <p:cNvSpPr/>
          <p:nvPr>
            <p:custDataLst>
              <p:tags r:id="rId2"/>
            </p:custDataLst>
          </p:nvPr>
        </p:nvSpPr>
        <p:spPr>
          <a:xfrm>
            <a:off x="8078445" y="2062823"/>
            <a:ext cx="3417145" cy="341714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8" name="弧形 57"/>
          <p:cNvSpPr/>
          <p:nvPr>
            <p:custDataLst>
              <p:tags r:id="rId3"/>
            </p:custDataLst>
          </p:nvPr>
        </p:nvSpPr>
        <p:spPr>
          <a:xfrm>
            <a:off x="694800" y="2062823"/>
            <a:ext cx="3417145" cy="341714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0" name="椭圆 22"/>
          <p:cNvSpPr/>
          <p:nvPr>
            <p:custDataLst>
              <p:tags r:id="rId4"/>
            </p:custDataLst>
          </p:nvPr>
        </p:nvSpPr>
        <p:spPr>
          <a:xfrm>
            <a:off x="8414359" y="2334138"/>
            <a:ext cx="2873725" cy="2873725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2" name="椭圆 23"/>
          <p:cNvSpPr/>
          <p:nvPr>
            <p:custDataLst>
              <p:tags r:id="rId5"/>
            </p:custDataLst>
          </p:nvPr>
        </p:nvSpPr>
        <p:spPr>
          <a:xfrm>
            <a:off x="8794569" y="2391354"/>
            <a:ext cx="387946" cy="38794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4" name="正文"/>
          <p:cNvSpPr txBox="1"/>
          <p:nvPr>
            <p:custDataLst>
              <p:tags r:id="rId6"/>
            </p:custDataLst>
          </p:nvPr>
        </p:nvSpPr>
        <p:spPr>
          <a:xfrm>
            <a:off x="8860091" y="3163771"/>
            <a:ext cx="1982088" cy="13633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解决问题：员工是否能够有效解决客户问题，提供满意的解决方案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46" name="椭圆 24"/>
          <p:cNvSpPr/>
          <p:nvPr>
            <p:custDataLst>
              <p:tags r:id="rId7"/>
            </p:custDataLst>
          </p:nvPr>
        </p:nvSpPr>
        <p:spPr>
          <a:xfrm>
            <a:off x="6019588" y="2334138"/>
            <a:ext cx="2873725" cy="2873725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8" name="椭圆 25"/>
          <p:cNvSpPr/>
          <p:nvPr>
            <p:custDataLst>
              <p:tags r:id="rId8"/>
            </p:custDataLst>
          </p:nvPr>
        </p:nvSpPr>
        <p:spPr>
          <a:xfrm>
            <a:off x="6398876" y="2391354"/>
            <a:ext cx="387946" cy="38794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0" name="正文"/>
          <p:cNvSpPr txBox="1"/>
          <p:nvPr>
            <p:custDataLst>
              <p:tags r:id="rId9"/>
            </p:custDataLst>
          </p:nvPr>
        </p:nvSpPr>
        <p:spPr>
          <a:xfrm>
            <a:off x="6465320" y="3163771"/>
            <a:ext cx="1982088" cy="13633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态度友好：员工对待客户的态度是否友好，是否耐心解答客户问题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椭圆 7"/>
          <p:cNvSpPr/>
          <p:nvPr>
            <p:custDataLst>
              <p:tags r:id="rId10"/>
            </p:custDataLst>
          </p:nvPr>
        </p:nvSpPr>
        <p:spPr>
          <a:xfrm>
            <a:off x="3624818" y="2334138"/>
            <a:ext cx="2873725" cy="2873725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4" name="椭圆 9"/>
          <p:cNvSpPr/>
          <p:nvPr>
            <p:custDataLst>
              <p:tags r:id="rId11"/>
            </p:custDataLst>
          </p:nvPr>
        </p:nvSpPr>
        <p:spPr>
          <a:xfrm>
            <a:off x="4004105" y="2391354"/>
            <a:ext cx="387946" cy="38794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6" name="正文"/>
          <p:cNvSpPr txBox="1"/>
          <p:nvPr>
            <p:custDataLst>
              <p:tags r:id="rId12"/>
            </p:custDataLst>
          </p:nvPr>
        </p:nvSpPr>
        <p:spPr>
          <a:xfrm>
            <a:off x="4070550" y="3163771"/>
            <a:ext cx="1982088" cy="13633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专业能力：员工对客户问题的解答能力和专业知识水平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58" name="椭圆 5"/>
          <p:cNvSpPr/>
          <p:nvPr>
            <p:custDataLst>
              <p:tags r:id="rId13"/>
            </p:custDataLst>
          </p:nvPr>
        </p:nvSpPr>
        <p:spPr>
          <a:xfrm>
            <a:off x="957809" y="2334138"/>
            <a:ext cx="2873725" cy="2873725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0" name="椭圆 4"/>
          <p:cNvSpPr/>
          <p:nvPr>
            <p:custDataLst>
              <p:tags r:id="rId14"/>
            </p:custDataLst>
          </p:nvPr>
        </p:nvSpPr>
        <p:spPr>
          <a:xfrm>
            <a:off x="1337097" y="2391354"/>
            <a:ext cx="387946" cy="38794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2" name="正文"/>
          <p:cNvSpPr txBox="1"/>
          <p:nvPr>
            <p:custDataLst>
              <p:tags r:id="rId15"/>
            </p:custDataLst>
          </p:nvPr>
        </p:nvSpPr>
        <p:spPr>
          <a:xfrm>
            <a:off x="1403541" y="3163771"/>
            <a:ext cx="1982088" cy="13633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响应速度：客户咨询时，员工的响应速度和处理效率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50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价格合理性</a:t>
            </a:r>
            <a:endParaRPr lang="zh-CN" altLang="en-US"/>
          </a:p>
        </p:txBody>
      </p:sp>
      <p:sp>
        <p:nvSpPr>
          <p:cNvPr id="1049502" name="圆角矩形 26"/>
          <p:cNvSpPr/>
          <p:nvPr>
            <p:custDataLst>
              <p:tags r:id="rId2"/>
            </p:custDataLst>
          </p:nvPr>
        </p:nvSpPr>
        <p:spPr>
          <a:xfrm>
            <a:off x="694800" y="1801110"/>
            <a:ext cx="2552749" cy="393964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04" name="圆角矩形 28"/>
          <p:cNvSpPr/>
          <p:nvPr>
            <p:custDataLst>
              <p:tags r:id="rId3"/>
            </p:custDataLst>
          </p:nvPr>
        </p:nvSpPr>
        <p:spPr>
          <a:xfrm>
            <a:off x="697301" y="1801110"/>
            <a:ext cx="2547928" cy="2093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506" name="文本框 31"/>
          <p:cNvSpPr txBox="1"/>
          <p:nvPr>
            <p:custDataLst>
              <p:tags r:id="rId4"/>
            </p:custDataLst>
          </p:nvPr>
        </p:nvSpPr>
        <p:spPr>
          <a:xfrm>
            <a:off x="847388" y="2215725"/>
            <a:ext cx="2247687" cy="335265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产品价格与市场价格的比较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圆角矩形 29"/>
          <p:cNvSpPr/>
          <p:nvPr>
            <p:custDataLst>
              <p:tags r:id="rId5"/>
            </p:custDataLst>
          </p:nvPr>
        </p:nvSpPr>
        <p:spPr>
          <a:xfrm>
            <a:off x="3443891" y="1801110"/>
            <a:ext cx="2552749" cy="393964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10" name="圆角矩形 32"/>
          <p:cNvSpPr/>
          <p:nvPr>
            <p:custDataLst>
              <p:tags r:id="rId6"/>
            </p:custDataLst>
          </p:nvPr>
        </p:nvSpPr>
        <p:spPr>
          <a:xfrm>
            <a:off x="3446392" y="1801110"/>
            <a:ext cx="2547928" cy="2093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12" name="文本框 34"/>
          <p:cNvSpPr txBox="1"/>
          <p:nvPr>
            <p:custDataLst>
              <p:tags r:id="rId7"/>
            </p:custDataLst>
          </p:nvPr>
        </p:nvSpPr>
        <p:spPr>
          <a:xfrm>
            <a:off x="3598981" y="2215725"/>
            <a:ext cx="2244932" cy="335397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用户对价格合理性的感知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圆角矩形 3"/>
          <p:cNvSpPr/>
          <p:nvPr>
            <p:custDataLst>
              <p:tags r:id="rId8"/>
            </p:custDataLst>
          </p:nvPr>
        </p:nvSpPr>
        <p:spPr>
          <a:xfrm>
            <a:off x="6192982" y="1801110"/>
            <a:ext cx="2552749" cy="393964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16" name="圆角矩形 4"/>
          <p:cNvSpPr/>
          <p:nvPr>
            <p:custDataLst>
              <p:tags r:id="rId9"/>
            </p:custDataLst>
          </p:nvPr>
        </p:nvSpPr>
        <p:spPr>
          <a:xfrm>
            <a:off x="6195483" y="1801110"/>
            <a:ext cx="2547928" cy="2093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18" name="文本框 5"/>
          <p:cNvSpPr txBox="1"/>
          <p:nvPr>
            <p:custDataLst>
              <p:tags r:id="rId10"/>
            </p:custDataLst>
          </p:nvPr>
        </p:nvSpPr>
        <p:spPr>
          <a:xfrm>
            <a:off x="6347446" y="2215725"/>
            <a:ext cx="2244932" cy="335397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用户对价格与产品价值的匹配度的看法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圆角矩形 8"/>
          <p:cNvSpPr/>
          <p:nvPr>
            <p:custDataLst>
              <p:tags r:id="rId11"/>
            </p:custDataLst>
          </p:nvPr>
        </p:nvSpPr>
        <p:spPr>
          <a:xfrm>
            <a:off x="8942072" y="1801110"/>
            <a:ext cx="2552749" cy="393964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22" name="圆角矩形 9"/>
          <p:cNvSpPr/>
          <p:nvPr>
            <p:custDataLst>
              <p:tags r:id="rId12"/>
            </p:custDataLst>
          </p:nvPr>
        </p:nvSpPr>
        <p:spPr>
          <a:xfrm>
            <a:off x="8944574" y="1801110"/>
            <a:ext cx="2547928" cy="2093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24" name="文本框 10"/>
          <p:cNvSpPr txBox="1"/>
          <p:nvPr>
            <p:custDataLst>
              <p:tags r:id="rId13"/>
            </p:custDataLst>
          </p:nvPr>
        </p:nvSpPr>
        <p:spPr>
          <a:xfrm>
            <a:off x="9096537" y="2215725"/>
            <a:ext cx="2244932" cy="335397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用户对价格变动的敏感度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6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售后服务</a:t>
            </a:r>
            <a:endParaRPr lang="zh-CN" altLang="en-US"/>
          </a:p>
        </p:txBody>
      </p:sp>
      <p:sp>
        <p:nvSpPr>
          <p:cNvPr id="1049564" name="五边形 30"/>
          <p:cNvSpPr/>
          <p:nvPr>
            <p:custDataLst>
              <p:tags r:id="rId2"/>
            </p:custDataLst>
          </p:nvPr>
        </p:nvSpPr>
        <p:spPr>
          <a:xfrm>
            <a:off x="694800" y="3203104"/>
            <a:ext cx="2862473" cy="116355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66" name="燕尾形 36"/>
          <p:cNvSpPr/>
          <p:nvPr>
            <p:custDataLst>
              <p:tags r:id="rId3"/>
            </p:custDataLst>
          </p:nvPr>
        </p:nvSpPr>
        <p:spPr>
          <a:xfrm>
            <a:off x="3266600" y="3203104"/>
            <a:ext cx="2862473" cy="116355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68" name="燕尾形 37"/>
          <p:cNvSpPr/>
          <p:nvPr>
            <p:custDataLst>
              <p:tags r:id="rId4"/>
            </p:custDataLst>
          </p:nvPr>
        </p:nvSpPr>
        <p:spPr>
          <a:xfrm>
            <a:off x="8410201" y="3203104"/>
            <a:ext cx="2862473" cy="116355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70" name="燕尾形 38"/>
          <p:cNvSpPr/>
          <p:nvPr>
            <p:custDataLst>
              <p:tags r:id="rId5"/>
            </p:custDataLst>
          </p:nvPr>
        </p:nvSpPr>
        <p:spPr>
          <a:xfrm>
            <a:off x="5838401" y="3203104"/>
            <a:ext cx="2862473" cy="116355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572" name="文本框 3"/>
          <p:cNvSpPr txBox="1"/>
          <p:nvPr>
            <p:custDataLst>
              <p:tags r:id="rId6"/>
            </p:custDataLst>
          </p:nvPr>
        </p:nvSpPr>
        <p:spPr>
          <a:xfrm>
            <a:off x="3206730" y="4614818"/>
            <a:ext cx="3087202" cy="135271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解决问题能力：公司是否能够有效解决客户遇到的问题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4" name="文本框 6"/>
          <p:cNvSpPr txBox="1"/>
          <p:nvPr>
            <p:custDataLst>
              <p:tags r:id="rId7"/>
            </p:custDataLst>
          </p:nvPr>
        </p:nvSpPr>
        <p:spPr>
          <a:xfrm>
            <a:off x="694800" y="1575338"/>
            <a:ext cx="3087202" cy="139262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响应速度：客户遇到问题时，公司的响应速度和处理效率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6" name="文本框 7"/>
          <p:cNvSpPr txBox="1"/>
          <p:nvPr>
            <p:custDataLst>
              <p:tags r:id="rId8"/>
            </p:custDataLst>
          </p:nvPr>
        </p:nvSpPr>
        <p:spPr>
          <a:xfrm>
            <a:off x="5836665" y="1575338"/>
            <a:ext cx="3087202" cy="139262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服务态度：服务人员的态度是否友好、耐心、专业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8" name="文本框 8"/>
          <p:cNvSpPr txBox="1"/>
          <p:nvPr>
            <p:custDataLst>
              <p:tags r:id="rId9"/>
            </p:custDataLst>
          </p:nvPr>
        </p:nvSpPr>
        <p:spPr>
          <a:xfrm>
            <a:off x="8407598" y="4614818"/>
            <a:ext cx="3087202" cy="135271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售后服务政策：公司的售后服务政策是否合理、透明，是否满足客户需求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61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024380" y="4012399"/>
            <a:ext cx="6979920" cy="1364273"/>
          </a:xfrm>
        </p:spPr>
        <p:txBody>
          <a:bodyPr wrap="square">
            <a:normAutofit/>
          </a:bodyPr>
          <a:lstStyle/>
          <a:p>
            <a:r>
              <a:rPr lang="zh-CN" altLang="en-US"/>
              <a:t>调查方法</a:t>
            </a:r>
            <a:endParaRPr lang="zh-CN" altLang="en-US"/>
          </a:p>
        </p:txBody>
      </p:sp>
      <p:sp>
        <p:nvSpPr>
          <p:cNvPr id="104961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2024380" y="1755648"/>
            <a:ext cx="2224532" cy="1865376"/>
          </a:xfrm>
        </p:spPr>
        <p:txBody>
          <a:bodyPr wrap="square">
            <a:normAutofit/>
          </a:bodyPr>
          <a:lstStyle/>
          <a:p>
            <a:r>
              <a:rPr lang="en-US" altLang="zh-CN"/>
              <a:t>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68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问卷调查</a:t>
            </a:r>
            <a:endParaRPr lang="zh-CN" altLang="en-US"/>
          </a:p>
        </p:txBody>
      </p:sp>
      <p:sp>
        <p:nvSpPr>
          <p:cNvPr id="1049682" name="对角圆角矩形 15"/>
          <p:cNvSpPr/>
          <p:nvPr>
            <p:custDataLst>
              <p:tags r:id="rId2"/>
            </p:custDataLst>
          </p:nvPr>
        </p:nvSpPr>
        <p:spPr>
          <a:xfrm>
            <a:off x="1449259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84" name="对角圆角矩形 16"/>
          <p:cNvSpPr/>
          <p:nvPr>
            <p:custDataLst>
              <p:tags r:id="rId3"/>
            </p:custDataLst>
          </p:nvPr>
        </p:nvSpPr>
        <p:spPr>
          <a:xfrm>
            <a:off x="1449259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86" name="直角三角形 17"/>
          <p:cNvSpPr/>
          <p:nvPr>
            <p:custDataLst>
              <p:tags r:id="rId4"/>
            </p:custDataLst>
          </p:nvPr>
        </p:nvSpPr>
        <p:spPr>
          <a:xfrm>
            <a:off x="20148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88" name="文本框 27"/>
          <p:cNvSpPr txBox="1"/>
          <p:nvPr>
            <p:custDataLst>
              <p:tags r:id="rId5"/>
            </p:custDataLst>
          </p:nvPr>
        </p:nvSpPr>
        <p:spPr>
          <a:xfrm>
            <a:off x="20513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收集数据：收集用户填写的问卷数据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对角圆角矩形 52"/>
          <p:cNvSpPr/>
          <p:nvPr>
            <p:custDataLst>
              <p:tags r:id="rId6"/>
            </p:custDataLst>
          </p:nvPr>
        </p:nvSpPr>
        <p:spPr>
          <a:xfrm>
            <a:off x="1449259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92" name="对角圆角矩形 53"/>
          <p:cNvSpPr/>
          <p:nvPr>
            <p:custDataLst>
              <p:tags r:id="rId7"/>
            </p:custDataLst>
          </p:nvPr>
        </p:nvSpPr>
        <p:spPr>
          <a:xfrm>
            <a:off x="1449259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94" name="直角三角形 54"/>
          <p:cNvSpPr/>
          <p:nvPr>
            <p:custDataLst>
              <p:tags r:id="rId8"/>
            </p:custDataLst>
          </p:nvPr>
        </p:nvSpPr>
        <p:spPr>
          <a:xfrm>
            <a:off x="20148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696" name="文本框 56"/>
          <p:cNvSpPr txBox="1"/>
          <p:nvPr>
            <p:custDataLst>
              <p:tags r:id="rId9"/>
            </p:custDataLst>
          </p:nvPr>
        </p:nvSpPr>
        <p:spPr>
          <a:xfrm>
            <a:off x="20513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设计问卷：根据调查目的设计相关问题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对角圆角矩形 5"/>
          <p:cNvSpPr/>
          <p:nvPr>
            <p:custDataLst>
              <p:tags r:id="rId10"/>
            </p:custDataLst>
          </p:nvPr>
        </p:nvSpPr>
        <p:spPr>
          <a:xfrm>
            <a:off x="1449259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00" name="对角圆角矩形 6"/>
          <p:cNvSpPr/>
          <p:nvPr>
            <p:custDataLst>
              <p:tags r:id="rId11"/>
            </p:custDataLst>
          </p:nvPr>
        </p:nvSpPr>
        <p:spPr>
          <a:xfrm>
            <a:off x="1449259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02" name="直角三角形 7"/>
          <p:cNvSpPr/>
          <p:nvPr>
            <p:custDataLst>
              <p:tags r:id="rId12"/>
            </p:custDataLst>
          </p:nvPr>
        </p:nvSpPr>
        <p:spPr>
          <a:xfrm>
            <a:off x="20148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04" name="文本框 8"/>
          <p:cNvSpPr txBox="1"/>
          <p:nvPr>
            <p:custDataLst>
              <p:tags r:id="rId13"/>
            </p:custDataLst>
          </p:nvPr>
        </p:nvSpPr>
        <p:spPr>
          <a:xfrm>
            <a:off x="20513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发放问卷：通过邮件、网站、社交媒体等渠道发放问卷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对角圆角矩形 9"/>
          <p:cNvSpPr/>
          <p:nvPr>
            <p:custDataLst>
              <p:tags r:id="rId14"/>
            </p:custDataLst>
          </p:nvPr>
        </p:nvSpPr>
        <p:spPr>
          <a:xfrm>
            <a:off x="1449259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08" name="对角圆角矩形 10"/>
          <p:cNvSpPr/>
          <p:nvPr>
            <p:custDataLst>
              <p:tags r:id="rId15"/>
            </p:custDataLst>
          </p:nvPr>
        </p:nvSpPr>
        <p:spPr>
          <a:xfrm>
            <a:off x="1449259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10" name="直角三角形 11"/>
          <p:cNvSpPr/>
          <p:nvPr>
            <p:custDataLst>
              <p:tags r:id="rId16"/>
            </p:custDataLst>
          </p:nvPr>
        </p:nvSpPr>
        <p:spPr>
          <a:xfrm>
            <a:off x="20148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712" name="文本框 12"/>
          <p:cNvSpPr txBox="1"/>
          <p:nvPr>
            <p:custDataLst>
              <p:tags r:id="rId17"/>
            </p:custDataLst>
          </p:nvPr>
        </p:nvSpPr>
        <p:spPr>
          <a:xfrm>
            <a:off x="20513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分析数据：对收集到的数据进行整理和分析，得出结论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75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电话访问</a:t>
            </a:r>
            <a:endParaRPr lang="zh-CN" altLang="en-US"/>
          </a:p>
        </p:txBody>
      </p:sp>
      <p:sp>
        <p:nvSpPr>
          <p:cNvPr id="1049752" name="圆角矩形 26"/>
          <p:cNvSpPr/>
          <p:nvPr>
            <p:custDataLst>
              <p:tags r:id="rId2"/>
            </p:custDataLst>
          </p:nvPr>
        </p:nvSpPr>
        <p:spPr>
          <a:xfrm>
            <a:off x="694800" y="1801110"/>
            <a:ext cx="2552749" cy="393964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754" name="圆角矩形 28"/>
          <p:cNvSpPr/>
          <p:nvPr>
            <p:custDataLst>
              <p:tags r:id="rId3"/>
            </p:custDataLst>
          </p:nvPr>
        </p:nvSpPr>
        <p:spPr>
          <a:xfrm>
            <a:off x="697301" y="1801110"/>
            <a:ext cx="2547928" cy="2093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756" name="文本框 31"/>
          <p:cNvSpPr txBox="1"/>
          <p:nvPr>
            <p:custDataLst>
              <p:tags r:id="rId4"/>
            </p:custDataLst>
          </p:nvPr>
        </p:nvSpPr>
        <p:spPr>
          <a:xfrm>
            <a:off x="847388" y="2215725"/>
            <a:ext cx="2247687" cy="335265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电话访问的优点：直接、快速、成本低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圆角矩形 29"/>
          <p:cNvSpPr/>
          <p:nvPr>
            <p:custDataLst>
              <p:tags r:id="rId5"/>
            </p:custDataLst>
          </p:nvPr>
        </p:nvSpPr>
        <p:spPr>
          <a:xfrm>
            <a:off x="3443891" y="1801110"/>
            <a:ext cx="2552749" cy="393964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760" name="圆角矩形 32"/>
          <p:cNvSpPr/>
          <p:nvPr>
            <p:custDataLst>
              <p:tags r:id="rId6"/>
            </p:custDataLst>
          </p:nvPr>
        </p:nvSpPr>
        <p:spPr>
          <a:xfrm>
            <a:off x="3446392" y="1801110"/>
            <a:ext cx="2547928" cy="2093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762" name="文本框 34"/>
          <p:cNvSpPr txBox="1"/>
          <p:nvPr>
            <p:custDataLst>
              <p:tags r:id="rId7"/>
            </p:custDataLst>
          </p:nvPr>
        </p:nvSpPr>
        <p:spPr>
          <a:xfrm>
            <a:off x="3598981" y="2215725"/>
            <a:ext cx="2244932" cy="335397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电话访问的缺点：可能受到被访者的情绪影响，无法观察到被访者的表情和肢体语言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圆角矩形 3"/>
          <p:cNvSpPr/>
          <p:nvPr>
            <p:custDataLst>
              <p:tags r:id="rId8"/>
            </p:custDataLst>
          </p:nvPr>
        </p:nvSpPr>
        <p:spPr>
          <a:xfrm>
            <a:off x="6192982" y="1801110"/>
            <a:ext cx="2552749" cy="393964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766" name="圆角矩形 4"/>
          <p:cNvSpPr/>
          <p:nvPr>
            <p:custDataLst>
              <p:tags r:id="rId9"/>
            </p:custDataLst>
          </p:nvPr>
        </p:nvSpPr>
        <p:spPr>
          <a:xfrm>
            <a:off x="6195483" y="1801110"/>
            <a:ext cx="2547928" cy="2093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768" name="文本框 5"/>
          <p:cNvSpPr txBox="1"/>
          <p:nvPr>
            <p:custDataLst>
              <p:tags r:id="rId10"/>
            </p:custDataLst>
          </p:nvPr>
        </p:nvSpPr>
        <p:spPr>
          <a:xfrm>
            <a:off x="6347446" y="2215725"/>
            <a:ext cx="2244932" cy="335397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电话访问的步骤：确定目标人群、设计问卷、培训访问员、进行访问、整理数据、分析结果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圆角矩形 8"/>
          <p:cNvSpPr/>
          <p:nvPr>
            <p:custDataLst>
              <p:tags r:id="rId11"/>
            </p:custDataLst>
          </p:nvPr>
        </p:nvSpPr>
        <p:spPr>
          <a:xfrm>
            <a:off x="8942072" y="1801110"/>
            <a:ext cx="2552749" cy="393964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772" name="圆角矩形 9"/>
          <p:cNvSpPr/>
          <p:nvPr>
            <p:custDataLst>
              <p:tags r:id="rId12"/>
            </p:custDataLst>
          </p:nvPr>
        </p:nvSpPr>
        <p:spPr>
          <a:xfrm>
            <a:off x="8944574" y="1801110"/>
            <a:ext cx="2547928" cy="2093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774" name="文本框 10"/>
          <p:cNvSpPr txBox="1"/>
          <p:nvPr>
            <p:custDataLst>
              <p:tags r:id="rId13"/>
            </p:custDataLst>
          </p:nvPr>
        </p:nvSpPr>
        <p:spPr>
          <a:xfrm>
            <a:off x="9096537" y="2215725"/>
            <a:ext cx="2244932" cy="335397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电话访问的技巧：保持礼貌、耐心倾听、注意语气和语调、避免使用专业术语和复杂的句子结构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https://d.book118.com/275220202144011042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6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8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8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</p:tagLst>
</file>

<file path=ppt/tags/tag8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COLOR_TYPE" val="0"/>
  <p:tag name="KSO_WM_TEMPLATE_INDEX" val="20233288"/>
  <p:tag name="KSO_WM_TEMPLATE_MASTER_TYPE" val="0"/>
  <p:tag name="KSO_WM_TEMPLATE_SUBCATEGORY" val="29"/>
  <p:tag name="KSO_WM_TEMPLATE_THUMBS_INDEX" val="1、9"/>
</p:tagLst>
</file>

<file path=ppt/tags/tag9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内容"/>
  <p:tag name="KSO_WM_UNIT_TYPE" val="a"/>
  <p:tag name="KSO_WM_UNIT_VALUE" val="30"/>
</p:tagLst>
</file>

<file path=ppt/tags/tag9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1*f*4"/>
  <p:tag name="KSO_WM_UNIT_INDEX" val="4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"/>
</p:tagLst>
</file>

<file path=ppt/tags/tag95.xml><?xml version="1.0" encoding="utf-8"?>
<p:tagLst xmlns:p="http://schemas.openxmlformats.org/presentationml/2006/main">
  <p:tag name="KSO_WM_BEAUTIFY_FLAG" val="#wm#"/>
  <p:tag name="KSO_WM_SLIDE_ID" val="custom20233288_1"/>
  <p:tag name="KSO_WM_SLIDE_INDEX" val="1"/>
  <p:tag name="KSO_WM_SLIDE_ITEM_CNT" val="0"/>
  <p:tag name="KSO_WM_SLIDE_LAYOUT" val="a_f"/>
  <p:tag name="KSO_WM_SLIDE_LAYOUT_CNT" val="1_1"/>
  <p:tag name="KSO_WM_SLIDE_SUBTYPE" val="pureTxt"/>
  <p:tag name="KSO_WM_SLIDE_TYPE" val="title"/>
  <p:tag name="KSO_WM_TAG_VERSION" val="3.0"/>
  <p:tag name="KSO_WM_TEMPLATE_CATEGORY" val="custom"/>
  <p:tag name="KSO_WM_TEMPLATE_COLOR_TYPE" val="0"/>
  <p:tag name="KSO_WM_TEMPLATE_INDEX" val="20233288"/>
  <p:tag name="KSO_WM_TEMPLATE_MASTER_TYPE" val="0"/>
  <p:tag name="KSO_WM_TEMPLATE_SUBCATEGORY" val="29"/>
  <p:tag name="KSO_WM_TEMPLATE_THUMBS_INDEX" val="1、9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9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3288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3.0"/>
  <p:tag name="KSO_WM_TEMPLATE_CATEGORY" val="custom"/>
  <p:tag name="KSO_WM_TEMPLATE_COLOR_TYPE" val="0"/>
  <p:tag name="KSO_WM_TEMPLATE_INDEX" val="20233288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1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88"/>
  <p:tag name="KSO_WM_UNIT_COMPATIBLE" val="1"/>
  <p:tag name="KSO_WM_UNIT_DIAGRAM_ISNUMVISUAL" val="0"/>
  <p:tag name="KSO_WM_UNIT_DIAGRAM_ISREFERUNIT" val="0"/>
  <p:tag name="KSO_WM_UNIT_HIGHLIGHT" val="0"/>
  <p:tag name="KSO_WM_UNIT_ID" val="custom20233288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12.xml><?xml version="1.0" encoding="utf-8"?>
<p:tagLst xmlns:p="http://schemas.openxmlformats.org/presentationml/2006/main">
  <p:tag name="KSO_WM_BEAUTIFY_FLAG" val="#wm#"/>
  <p:tag name="KSO_WM_SLIDE_ID" val="custom202332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3288"/>
  <p:tag name="KSO_WM_TEMPLATE_MASTER_TYPE" val="0"/>
  <p:tag name="KSO_WM_TEMPLATE_SUBCATEGORY" val="29"/>
</p:tagLst>
</file>

<file path=ppt/tags/tag11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1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88"/>
  <p:tag name="KSO_WM_UNIT_COMPATIBLE" val="1"/>
  <p:tag name="KSO_WM_UNIT_DIAGRAM_ISNUMVISUAL" val="0"/>
  <p:tag name="KSO_WM_UNIT_DIAGRAM_ISREFERUNIT" val="0"/>
  <p:tag name="KSO_WM_UNIT_HIGHLIGHT" val="0"/>
  <p:tag name="KSO_WM_UNIT_ID" val="custom20233288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15.xml><?xml version="1.0" encoding="utf-8"?>
<p:tagLst xmlns:p="http://schemas.openxmlformats.org/presentationml/2006/main">
  <p:tag name="KSO_WM_BEAUTIFY_FLAG" val="#wm#"/>
  <p:tag name="KSO_WM_SLIDE_ID" val="custom202332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3288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6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88"/>
  <p:tag name="KSO_WM_UNIT_COMPATIBLE" val="1"/>
  <p:tag name="KSO_WM_UNIT_DIAGRAM_ISNUMVISUAL" val="0"/>
  <p:tag name="KSO_WM_UNIT_DIAGRAM_ISREFERUNIT" val="0"/>
  <p:tag name="KSO_WM_UNIT_HIGHLIGHT" val="0"/>
  <p:tag name="KSO_WM_UNIT_ID" val="custom20233288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66.xml><?xml version="1.0" encoding="utf-8"?>
<p:tagLst xmlns:p="http://schemas.openxmlformats.org/presentationml/2006/main">
  <p:tag name="KSO_WM_BEAUTIFY_FLAG" val="#wm#"/>
  <p:tag name="KSO_WM_SLIDE_ID" val="custom202332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3288"/>
  <p:tag name="KSO_WM_TEMPLATE_MASTER_TYPE" val="0"/>
  <p:tag name="KSO_WM_TEMPLATE_SUBCATEGORY" val="29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88"/>
  <p:tag name="KSO_WM_UNIT_COMPATIBLE" val="0"/>
  <p:tag name="KSO_WM_UNIT_DIAGRAM_ISNUMVISUAL" val="0"/>
  <p:tag name="KSO_WM_UNIT_DIAGRAM_ISREFERUNIT" val="0"/>
  <p:tag name="KSO_WM_UNIT_HIGHLIGHT" val="0"/>
  <p:tag name="KSO_WM_UNIT_ID" val="custom202332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1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288"/>
  <p:tag name="KSO_WM_UNIT_COMPATIBLE" val="1"/>
  <p:tag name="KSO_WM_UNIT_DIAGRAM_ISNUMVISUAL" val="0"/>
  <p:tag name="KSO_WM_UNIT_DIAGRAM_ISREFERUNIT" val="0"/>
  <p:tag name="KSO_WM_UNIT_HIGHLIGHT" val="0"/>
  <p:tag name="KSO_WM_UNIT_ID" val="custom20233288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211.xml><?xml version="1.0" encoding="utf-8"?>
<p:tagLst xmlns:p="http://schemas.openxmlformats.org/presentationml/2006/main">
  <p:tag name="KSO_WM_BEAUTIFY_FLAG" val="#wm#"/>
  <p:tag name="KSO_WM_SLIDE_ID" val="custom202332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3288"/>
  <p:tag name="KSO_WM_TEMPLATE_MASTER_TYPE" val="0"/>
  <p:tag name="KSO_WM_TEMPLATE_SUBCATEGORY" val="29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4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95">
      <a:dk1>
        <a:srgbClr val="000000"/>
      </a:dk1>
      <a:lt1>
        <a:srgbClr val="FFFFFF"/>
      </a:lt1>
      <a:dk2>
        <a:srgbClr val="001548"/>
      </a:dk2>
      <a:lt2>
        <a:srgbClr val="FFFFFF"/>
      </a:lt2>
      <a:accent1>
        <a:srgbClr val="88ACF1"/>
      </a:accent1>
      <a:accent2>
        <a:srgbClr val="6F6CE6"/>
      </a:accent2>
      <a:accent3>
        <a:srgbClr val="6CC6E6"/>
      </a:accent3>
      <a:accent4>
        <a:srgbClr val="6CE6D0"/>
      </a:accent4>
      <a:accent5>
        <a:srgbClr val="F0D262"/>
      </a:accent5>
      <a:accent6>
        <a:srgbClr val="FEB0B4"/>
      </a:accent6>
      <a:hlink>
        <a:srgbClr val="658BD5"/>
      </a:hlink>
      <a:folHlink>
        <a:srgbClr val="A16AA5"/>
      </a:folHlink>
    </a:clrScheme>
    <a:fontScheme name="自定义 37">
      <a:majorFont>
        <a:latin typeface="MiSans Heavy"/>
        <a:ea typeface="汉仪正圆-75W"/>
        <a:cs typeface="Arial"/>
      </a:majorFont>
      <a:minorFont>
        <a:latin typeface="Arial"/>
        <a:ea typeface="汉仪正圆 55简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17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5">
      <vt:lpstr>Arial</vt:lpstr>
      <vt:lpstr>Calibri</vt:lpstr>
      <vt:lpstr>MiSans Heavy</vt:lpstr>
      <vt:lpstr>汉仪正圆-75W</vt:lpstr>
      <vt:lpstr>汉仪正圆 55简</vt:lpstr>
      <vt:lpstr>Calibri Light</vt:lpstr>
      <vt:lpstr>微软雅黑</vt:lpstr>
      <vt:lpstr>Office Theme</vt:lpstr>
      <vt:lpstr>客户满意度调查反馈</vt:lpstr>
      <vt:lpstr>目录</vt:lpstr>
      <vt:lpstr>添加章节标题</vt:lpstr>
      <vt:lpstr>调查目的</vt:lpstr>
      <vt:lpstr>了解客户需求</vt:lpstr>
      <vt:lpstr>提升服务质量</vt:lpstr>
      <vt:lpstr>优化产品体验</vt:lpstr>
      <vt:lpstr>改进服务流程</vt:lpstr>
      <vt:lpstr>调查内容</vt:lpstr>
      <vt:lpstr>产品质量</vt:lpstr>
      <vt:lpstr>服务水平</vt:lpstr>
      <vt:lpstr>价格合理性</vt:lpstr>
      <vt:lpstr>售后服务</vt:lpstr>
      <vt:lpstr>调查方法</vt:lpstr>
      <vt:lpstr>问卷调查</vt:lpstr>
      <vt:lpstr>电话访问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2024-09-03T17:31:34.844</cp:lastPrinted>
  <dcterms:created xsi:type="dcterms:W3CDTF">2024-09-03T09:31:34Z</dcterms:created>
  <dcterms:modified xsi:type="dcterms:W3CDTF">2024-09-03T09:31:37Z</dcterms:modified>
</cp:coreProperties>
</file>