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EA8115-6B32-41E0-A63F-3835398C6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034467-CE5D-4C8A-8A55-D5AFAA27F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AFF4C7-112D-4B77-97B5-7B6CEBC58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F93667-0EF0-419B-9CA1-DD3629B9F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979933-82BC-4766-A393-11D6B0EC2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30492F-4B8D-490B-9085-80C35016C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3156C4-7C53-4D94-B1DA-CE0253290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344091-089F-4B37-942E-4C522C222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E5319C-54BB-4816-A425-F4AD10279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257EAD-AA63-49B0-8C08-0B56DAACD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A0B693-6A48-461E-A689-F2DA1A3C1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220302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我国公务员分类管理\n## 1.公务员分类管理的基本概念与意义\n### 1.1公务员分类管理的定义与背景\n### 1.2公务员分类管理的重要性与意义\n### 1.3公务员分类管理的目标与实施原则\n## 2.我国公务员分类管理体系的现状\n### 2.1公务员分类管理的发展历程\n### 2.2当前公务员分类管理的体系结构\n### 2.3公务员分类管理的实施效果与问题\n## 3.公务员分类管理的国际经验与借鉴\n### 3.1发达国家公务员分类管理的实践与经验\n### 3.2发展中国家公务员分类管理的实践与经验\n### 3.3国际经验对我国公务员分类管理的启示与借鉴\n## 4.我国公务员分类管理的改革路径与措施\n### 4.1公务员分类管理改革的总体思路与目标\n### 4.2公务员分类管理改革的具体措施与政策建议\n### 4.3公务员分类管理改革的实施与保障措施\n## 5.公务员分类管理改革的前景与展望\n### 5.1公务员分类管理改革对我国公务员制度的影响与价值\n### 5.2公务员分类管理改革对我国经济社会发展的贡献与意义\n### 5.3对未来公务员分类管理改革的展望与建议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8500"/>
              <a:t>我国公务员分类管理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9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公务员分类管理的基本概念与意义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68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公务员分类管理是一种针对公务员的人力资源管理方法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通过将公务员按照职务、职责和职级进行分类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提高公务员管理的科学化、精细化水平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更好地发挥公务员队伍的作用</a:t>
                </a:r>
                <a:endParaRPr/>
              </a:p>
            </p:txBody>
          </p:sp>
        </p:grpSp>
        <p:grpSp>
          <p:nvGrpSpPr>
            <p:cNvPr id="171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背景下，我国公务员队伍庞大，管理任务繁重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需要一种更加科学、有效的管理方法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以提高公务员的工作效率和服务质量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促进政府治理能力的提升</a:t>
                </a:r>
                <a:endParaRPr/>
              </a:p>
            </p:txBody>
          </p:sp>
        </p:grpSp>
        <p:grpSp>
          <p:nvGrpSpPr>
            <p:cNvPr id="174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公务员分类管理是我国公务员制度的重要组成部分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对于完善公务员制度具有重要意义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有助于提高公务员队伍的整体素质</a:t>
                </a:r>
                <a:endParaRPr/>
              </a:p>
            </p:txBody>
          </p: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公务员分类管理的定义与背景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8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8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提高公务员管理的科学化水平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有助于合理配置人力资源，提高工作效率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有助于激发公务员的工作积极性和创新能力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有助于提高公务员队伍的整体素质</a:t>
                </a:r>
                <a:endParaRPr/>
              </a:p>
            </p:txBody>
          </p:sp>
          <p:sp>
            <p:nvSpPr>
              <p:cNvPr id="18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促进政府治理能力的提升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有助于更好地发挥公务员队伍的作用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有助于提高政府决策的科学性和有效性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有助于提高政府的执行力和公信力</a:t>
                </a:r>
                <a:endParaRPr/>
              </a:p>
            </p:txBody>
          </p:sp>
          <p:sp>
            <p:nvSpPr>
              <p:cNvPr id="18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有助于实现公务员队伍的可持续发展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有助于吸引和留住优秀人才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有助于激发公务员队伍的活力和创造力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有助于提高公务员队伍的稳定性和凝聚力</a:t>
                </a:r>
                <a:endParaRPr/>
              </a:p>
            </p:txBody>
          </p:sp>
          <p:sp>
            <p:nvSpPr>
              <p:cNvPr id="19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公务员分类管理的重要性与意义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目标：建立科学、合理、有效的公务员分类管理体系</a:t>
                </a:r>
                <a:endParaRPr/>
              </a:p>
            </p:txBody>
          </p:sp>
          <p:sp>
            <p:nvSpPr>
              <p:cNvPr id="19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实现公务员管理的科学化、精细化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提高公务员队伍的整体素质和工作效率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促进政府治理能力的提升</a:t>
                </a:r>
                <a:endParaRPr/>
              </a:p>
            </p:txBody>
          </p:sp>
          <p:sp>
            <p:nvSpPr>
              <p:cNvPr id="20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实施原则：</a:t>
                </a:r>
                <a:endParaRPr/>
              </a:p>
            </p:txBody>
          </p:sp>
          <p:sp>
            <p:nvSpPr>
              <p:cNvPr id="20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坚持分类管理、分级负责的原则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坚持德才兼备、以德为先的原则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坚持公开、平等、竞争、择优的原则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坚持激励与约束并重、奖惩分明的原则</a:t>
                </a:r>
                <a:endParaRPr/>
              </a:p>
            </p:txBody>
          </p:sp>
          <p:sp>
            <p:nvSpPr>
              <p:cNvPr id="20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公务员分类管理的目标与实施原则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3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4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我国公务员分类管理体系的现状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20世纪80年代，我国开始探索公务员分类管理制度</a:t>
                </a:r>
                <a:endParaRPr/>
              </a:p>
            </p:txBody>
          </p:sp>
          <p:sp>
            <p:nvSpPr>
              <p:cNvPr id="22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1987年，中央组织部和人事部联合下发《国家公务员制度实施方案》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1993年，国务院颁布《国家公务员暂行条例》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2006年，公务员法正式实施，公务员分类管理制度逐步完善</a:t>
                </a:r>
                <a:endParaRPr/>
              </a:p>
            </p:txBody>
          </p:sp>
          <p:sp>
            <p:nvSpPr>
              <p:cNvPr id="22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21世纪初，我国公务员分类管理进入新阶段</a:t>
                </a:r>
                <a:endParaRPr/>
              </a:p>
            </p:txBody>
          </p:sp>
          <p:sp>
            <p:nvSpPr>
              <p:cNvPr id="22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2010年，中央组织部印发《关于进一步推进公务员分类管理工作的意见》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2014年，人力资源社会保障部印发《关于深化公务员分类管理制度改革的意见》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近年来，各地陆续出台公务员分类管理实施细则，公务员分类管理制度不断完善</a:t>
                </a:r>
                <a:endParaRPr/>
              </a:p>
            </p:txBody>
          </p:sp>
          <p:sp>
            <p:nvSpPr>
              <p:cNvPr id="22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公务员分类管理的发展历程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按照职务、职责和职级进行分类</a:t>
                </a:r>
                <a:endParaRPr/>
              </a:p>
            </p:txBody>
          </p:sp>
          <p:sp>
            <p:nvSpPr>
              <p:cNvPr id="23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职务分类：根据公务员的职位和工作性质进行分类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职责分类：根据公务员的职责和工作任务进行分类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职级分类：根据公务员的职务层次和职级序列进行分类</a:t>
                </a:r>
                <a:endParaRPr/>
              </a:p>
            </p:txBody>
          </p:sp>
          <p:sp>
            <p:nvSpPr>
              <p:cNvPr id="24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分为综合管理类、专业技术类和行政执法类三大类别</a:t>
                </a:r>
                <a:endParaRPr/>
              </a:p>
            </p:txBody>
          </p:sp>
          <p:sp>
            <p:nvSpPr>
              <p:cNvPr id="24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综合管理类：负责政策制定、规划指导、组织协调等工作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专业技术类：负责专业技术工作，提供专业技术支持和服务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行政执法类：负责行政执法工作，维护社会秩序和公共利益</a:t>
                </a:r>
                <a:endParaRPr/>
              </a:p>
            </p:txBody>
          </p:sp>
          <p:sp>
            <p:nvSpPr>
              <p:cNvPr id="24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当前公务员分类管理的体系结构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实施效果：</a:t>
                </a:r>
                <a:endParaRPr/>
              </a:p>
            </p:txBody>
          </p:sp>
          <p:sp>
            <p:nvSpPr>
              <p:cNvPr id="25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提高了公务员管理的科学化水平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促进了政府治理能力的提升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有助于实现公务员队伍的可持续发展</a:t>
                </a:r>
                <a:endParaRPr/>
              </a:p>
            </p:txBody>
          </p:sp>
          <p:sp>
            <p:nvSpPr>
              <p:cNvPr id="25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存在问题：</a:t>
                </a:r>
                <a:endParaRPr/>
              </a:p>
            </p:txBody>
          </p:sp>
          <p:sp>
            <p:nvSpPr>
              <p:cNvPr id="26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分类管理制度尚不完善，部分地区和部门存在分类不清、管理混乱的现象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职级设置不合理，部分公务员的晋升通道不畅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激励与约束机制不健全，部分公务员的工作积极性和创新能力不足</a:t>
                </a:r>
                <a:endParaRPr/>
              </a:p>
            </p:txBody>
          </p:sp>
          <p:sp>
            <p:nvSpPr>
              <p:cNvPr id="26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公务员分类管理的实施效果与问题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9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公务员分类管理的国际经验与借鉴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采用职务分类制度，按照职位和工作性质进行分类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职务与职级相结合，实现公务员的晋升和职业发展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激励与约束机制健全，公务员的工作积极性和创新能力得到保障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美国：</a:t>
                </a:r>
                <a:endParaRPr/>
              </a:p>
            </p:txBody>
          </p:sp>
        </p:grpSp>
        <p:grpSp>
          <p:nvGrpSpPr>
            <p:cNvPr id="1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采用品位分类制度，按照职务层次和职级序列进行分类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职务与职级相结合，实现公务员的晋升和职业发展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激励与约束机制健全，公务员的工作积极性和创新能力得到保障</a:t>
                </a:r>
                <a:endParaRPr/>
              </a:p>
            </p:txBody>
          </p:sp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英国：</a:t>
                </a:r>
                <a:endParaRPr/>
              </a:p>
            </p:txBody>
          </p:sp>
        </p:grpSp>
        <p:grpSp>
          <p:nvGrpSpPr>
            <p:cNvPr id="1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采用职务分类制度，按照职位和工作性质进行分类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职务与职级相结合，实现公务员的晋升和职业发展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激励与约束机制健全，公务员的工作积极性和创新能力得到保障</a:t>
                </a:r>
                <a:endParaRPr/>
              </a:p>
            </p:txBody>
          </p:sp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日本：</a:t>
                </a:r>
                <a:endParaRPr/>
              </a:p>
            </p:txBody>
          </p:sp>
        </p:grpSp>
      </p:grpSp>
      <p:pic>
        <p:nvPicPr>
          <p:cNvPr id="2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发达国家公务员分类管理的实践与经验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https://d.book118.com/275220302003011114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我国公务员分类管理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2024-09-20T23:00:32.562</cp:lastPrinted>
  <dcterms:created xsi:type="dcterms:W3CDTF">2024-09-20T15:00:32Z</dcterms:created>
  <dcterms:modified xsi:type="dcterms:W3CDTF">2024-09-20T15:00:34Z</dcterms:modified>
</cp:coreProperties>
</file>