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6BC8A-0F36-43AF-892F-2AD0CA34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A23C0-0A34-49AE-9914-CCCDF964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D7D4A-8DB9-4BC9-9E70-80FDA94C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FCD91-7EC2-4E94-AC8B-425F57151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54FBB-B6CE-4138-9A7E-2301D053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0605F-6C9C-4BA5-8DEB-5E7305CA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05B57-52A5-4B87-95A7-DC4238B16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E85C7-34CC-42ED-ABE6-ED054EFD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CB684-4AC4-4FF5-87FF-56BAA21B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32ACB-23E0-47D7-9824-20778C06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F4657-8D28-49AE-B99D-7D0AC602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213403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牛顿运动定律的微积分解析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牛顿第一定律与微积分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牛顿第二定律与微积分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牛顿第三定律与微积分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牛顿运动定律的综合应用与微积分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又称惯性定律，表明物体在不受外力作用时，将保持静止状态或匀速直线运动状态。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描述物体加速度与作用力、质量之间的关系，即F=ma。它揭示了力是改变物体运动状态的原因。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又称作用与反作用定律，表明两个物体之间的相互作用力总是大小相等、方向相反，且作用在同一直线上。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微积分可用于精确描述物体的位置、速度和加速度等运动学量，从而揭示物体运动的规律。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求解复杂问题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在物理学中，许多问题涉及到复杂的数学表达式和方程。微积分提供了一种有效的工具，可以简化这些问题的求解过程。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推导物理定律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许多物理定律都可以通过微积分进行推导和验证。例如，通过微积分可以推导出牛顿第二定律的表达式，进而验证其在实验中的正确性。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预测物体行为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基于已知的物理定律和初始条件，微积分可用于预测物体在未来时刻的行为和状态。这对于工程设计、天气预报等领域具有重要意义。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微积分在物理学中的应用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牛顿第一定律与微积分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3" r="238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650" r="426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牛顿第一定律表述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这一定律揭示了物体在不受外力作用时的运动规律，即物体的运动状态不会自发改变。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牛顿第一定律，又称惯性定律，表述为：如果一个物体不受外力作用，那么它将保持静止状态或匀速直线运动状态。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牛顿第一定律成立的参照系被称为惯性参照系。在惯性参照系中，不受外力作用的物体会保持其静止或匀速直线运动状态。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惯性参照系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相对于惯性参照系做加速运动的参照系被称为非惯性参照系。在非惯性参照系中，物体可能会受到虚拟力（如离心力、科里奥利力等）的作用，导致牛顿第一定律不成立。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非惯性参照系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惯性参照系与非惯性参照系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描述运动状态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微积分可用于精确描述物体的运动状态，包括位置、速度和加速度等物理量。通过微分运算，可以从物体的位置函数中求出速度和加速度函数；通过积分运算，可以从速度和加速度函数中求出位置函数。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05" r="1540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求解运动方程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在已知物体受力情况下，可以通过牛顿第二定律建立物体的运动方程。微积分方法可用于求解这些方程，从而得到物体在任意时刻的位置、速度和加速度等信息。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分析复杂运动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对于复杂的运动过程，如变加速运动、曲线运动等，微积分提供了一种有效的分析手段。通过微积分运算，可以揭示这些运动过程中的内在规律和特点。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微积分在描述运动状态中的应用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牛顿第二定律与微积分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45" b="26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牛顿第二定律表述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牛顿第二定律指出，物体的加速度与作用力成正比，与物体质量成反比。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具体表达式为：F=ma，其中F为作用力，m为物体质量，a为加速度。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加速度是速度对时间的一阶导数，即a=dv/dt。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速度是位移对时间的一阶导数，即v=ds/dt。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因此，加速度也可以表示为位移对时间的二阶导数，即a=d^2s/dt^2。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加速度与速度、位移之间的关系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微积分在求解动力学问题中的应用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利用微积分可以方便地求解牛顿第二定律中的加速度、速度和位移。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通过积分加速度函数可以得到速度函数，再通过积分速度函数可以得到位移函数。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微积分方法还可以应用于求解复杂动力学问题，如变力作用下的运动、弹性碰撞等。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https://d.book118.com/275221340333011104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2024-09-14T22:15:27.226</cp:lastPrinted>
  <dcterms:created xsi:type="dcterms:W3CDTF">2024-09-14T14:15:27Z</dcterms:created>
  <dcterms:modified xsi:type="dcterms:W3CDTF">2024-09-14T14:15:29Z</dcterms:modified>
</cp:coreProperties>
</file>