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02D8A-4E28-425E-BE03-1E826A8E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412D-85D1-4952-891F-1B1896FB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FC65-32B1-4569-B460-0A7751D91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35563-FB1F-4555-BF4F-35250530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693E9-5EBD-49FD-B6EE-E6304930B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B17A6E-4633-4733-9A0D-10439185D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EA6B9-6366-49F7-BF74-72B070F4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2B059-489F-4986-B0FE-D80CA6B3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3743B-5016-4B98-912F-55E2A0E1E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72409-D322-4FE5-A38D-3327A3C28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0AE48-06E6-4D65-8B8A-32AD02FA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24214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智能制造技术基础第六章智能制造装备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智能制造装备概述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工业机器人技术与应用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数控机床与加工中心技术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自动化生产线规划与设计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智能传感器与执行器技术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物联网技术在智能制造装备中应用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智能制造装备概述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智能制造装备是指具有感知、分析、推理、决策、控制功能的制造装备，它是先进制造技术、信息技术和智能技术的集成和深度融合。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装备将能够适应多种不同产品的生产需求。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随着人工智能、大数据等技术的不断发展，智能制造装备将呈现以下发展趋势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装备将实现与上下游设备的无缝对接和协同作业。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装备将具备更高的自主决策和自适应能力。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装备将更加注重能源节约和环保性能。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智能制造装备可分为加工装备、检测装备、物流装备等。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按功能分类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按应用领域分类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06" r="164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按技术特点分类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智能制造装备可分为汽车制造装备、航空航天制造装备、电子制造装备等。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智能制造装备可分为数字化装备、网络化装备、智能化装备等。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智能制造装备分类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随着制造业的转型升级，智能制造装备市场需求不断增长。主要体现在以下几个方面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高质量产品需求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消费者对产品质量的要求不断提高，需要高精度、高效率的智能制造装备来保障产品质量。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个性化产品需求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消费者对产品的个性化需求不断增加，需要智能制造装备实现柔性化生产。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市场需求及产业现状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环保意识的提高使得绿色制造成为趋势，需要智能制造装备实现绿色生产。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智能制造装备产业已经初具规模，形成了一批具有自主知识产权的优秀企业和品牌。但与发达国家相比，我国在智能制造装备的核心技术、高端产品研发等方面还存在一定差距。未来，需要加强技术创新和产业升级，提高我国智能制造装备的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绿色制造需求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市场需求及产业现状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工业机器人技术与应用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工业机器人定义与分类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工业机器人是一种能自动执行工作的机器装置，靠自身动力和控制能力来实现各种功能。它可以接受人类指挥，也可以按照预先编排的程序运行。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工业机器人基本原理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工业机器人基本原理包括机构运动学、动力学、控制理论等。其中，机构运动学是研究机器人机构运动规律的科学，动力学则是研究机器人运动与力之间关系的科学。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通常由执行机构、驱动装置、检测装置和控制系统等组成。执行机构是机器人的本体部分，驱动装置为执行机构提供动力，检测装置用于检测机器人内部状态和外部环境，控制系统则负责控制机器人的运动和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工业机器人基本原理与结构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控制系统硬件设计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控制系统硬件设计包括微处理器、存储器、输入输出接口、通信接口等部分的设计。选择合适的硬件平台和器件，搭建稳定可靠的硬件系统是实现机器人控制的基础。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控制系统软件设计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控制系统软件设计包括操作系统、编程语言、控制算法等部分的设计。通过编写高效的控制算法和程序，实现对机器人运动的精确控制和操作。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控制策略与方法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控制策略与方法是实现机器人控制的关键。常见的控制策略包括位置控制、速度控制、力控制等，而控制方法则包括PID控制、模糊控制、神经网络控制等。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工业机器人控制系统设计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焊接是工业机器人应用最广泛的领域之一。通过搭载不同的焊接工具和设备，工业机器人可以完成各种复杂和精细的焊接任务，提高生产效率和产品质量。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装配是工业生产中不可或缺的一环。工业机器人可以通过精确的定位和操作，完成各种零部件的自动装配任务，提高装配效率和准确性。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搬运是工业机器人另一个重要的应用领域。通过搭载不同的搬运装置和设备，工业机器人可以完成各种物料的自动搬运和分类任务，减轻人工搬运的劳动强度。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检测是保障产品质量的重要环节。工业机器人可以通过搭载各种传感器和检测设备，对产品的尺寸、外观、性能等进行自动检测和分类，提高检测效率和准确性。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搬运应用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检测应用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典型应用场景分析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数控机床与加工中心技术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采用数字控制技术对机床加工过程进行自动控制的一类机床。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通常由控制系统、伺服系统、检测装置、机床本体和其他辅助装置组成。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过程所需的各种操作（如主轴变速、刀具选择、切削用量等）和步骤，以及工件的形状尺寸用数字化的代码表示，通过控制介质将数字信息送入数控装置，数控装置对输入的信息进行处理与运算，发出各种控制信号，控制机床的伺服系统或其他驱动元件，使机床自动加工出所需要的工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数控机床工作原理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数控机床基本原理与结构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加工中心特点及优势分析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带有刀库和自动换刀装置的一种高度自动化的多功能数控机床。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具有自动换刀功能，工件一次装夹后能完成多工序、多表面的加工；具有高精度、高稳定性、高效率等特点。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加工中心优势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可缩短生产周期，提高加工精度，降低生产成本，适用于多品种、小批量生产。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83" r="219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数控机床可方便地改变加工对象，适应不同品种、不同批量的生产需求，实现柔性制造。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实现柔性制造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数控机床具有高速度、高精度、高效率等特点，可大幅提高生产效率。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数控机床可与工业机器人、自动化生产线等设备集成，实现自动化生产，降低人工成本。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实现自动化生产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数控机床作为数字化工厂的重要组成部分，可实现数字化设计、数字化制造、数字化管理等目标，推动制造业转型升级。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促进数字化工厂建设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数控机床在智能制造中应用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自动化生产线规划与设计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https://d.book118.com/275224214221011120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2024-09-23T04:31:34.511</cp:lastPrinted>
  <dcterms:created xsi:type="dcterms:W3CDTF">2024-09-22T20:31:34Z</dcterms:created>
  <dcterms:modified xsi:type="dcterms:W3CDTF">2024-09-22T20:31:36Z</dcterms:modified>
</cp:coreProperties>
</file>