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A17B51-62C6-4CFC-BEE0-919C7A9D09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B288CE-CA86-4143-A031-F1A90A8D8F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936A37-268F-4A70-90A8-B9ADBEAAD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C69E62-6B02-46D2-BD6F-07E8A23E91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1681F1-4973-4818-8FF3-FBF85A5823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109CF4-0D16-45A9-91E2-607B389BCF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121B66-BED2-45EE-8B29-EF2E016DE8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6DC7DB-F736-4E03-A3EE-F566AAB0D9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F47F38-F73C-40C5-81ED-85C8935D20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3F5E24-45AD-4C7B-AE4A-766BC9C0E9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EB32C6-556A-4DA6-A4BF-D26C5F6585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23000232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服务的性质与类别</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服务概述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服务的性质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服务的类别</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服务行业举例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服务质量与管理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服务营销与创新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服务概述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服务是一种无形的经济活动，旨在满足客户需求，通过提供专业技能、知识或资源来实现客户利益或解决客户问题。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无形性、异质性、生产与消费同时性、易逝性。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17159" b="1715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7357" r="735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3749" r="2374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服务与产品的区别</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有形性与无形性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产品是有形的，可以触摸和看到；服务是无形的，只能通过体验和感知来评价。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可储存性与不可储存性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产品可以储存和运输，服务则不能储存，只能在特定时间和地点提供。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生产与消费的关系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产品的生产和消费是分离的，而服务的生产和消费是同时进行的。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t="333" b="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促进产业升级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服务业的发展有助于推动产业结构优化升级，提升经济整体竞争力。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服务业已成为全球经济的重要组成部分，对经济增长和就业创造具有显著贡献。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提高生活质量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服务能够满足人们日益增长的多样化需求，提高生活质量和社会福利水平。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服务的性质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无形性</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服务不像商品那样具有实体形态，而是一种行为和过程。</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服务的无形性使得服务难以被触摸、看见或感觉到，因此消费者在购买服务时往往存在不确定性。</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服务的无形性要求服务提供商通过良好的品牌形象、口碑和信誉等方式来降低消费者的感知风险。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服务的异质性要求服务提供商关注个性化服务，以满足不同消费者的多样化需求。</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服务具有高度的异质性，即不同服务提供商提供的服务在质量、内容和形式上可能存在显著差异。</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服务的异质性源于服务提供者的技能、态度、经验等因素，以及消费者自身需求和期望的多样性。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异质性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服务的生产和消费是同时进行的，即服务提供商在提供服务的过程中，消费者也在体验和享受服务。</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服务的同时性还要求服务提供商与消费者之间建立良好的互动和沟通，以确保服务的顺利进行和消费者的满意度。</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服务的同时性使得服务难以像商品那样进行库存和存储，要求服务提供商具备较高的服务能力和应变能力。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同时性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易逝性</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服务具有易逝性，即服务一旦提供就无法收回或重新利用。</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服务的易逝性要求服务提供商在提供服务前进行充分的需求预测和规划，以避免资源浪费和成本增加。</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服务的易逝性还要求服务提供商关注服务质量和效率，以提高消费者的满意度和忠诚度。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服务的类别</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000" r="15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5381" r="15381"/>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个人服务</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家庭服务</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企业服务</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公共服务</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按服务对象分类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针对个人需求提供的服务，如理发、美容、心理咨询等。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为企业提供的各类服务，如企业咨询、法律服务、会计服务等。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以家庭为服务对象，如家政服务、家庭教育、家庭护理等。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由政府或公共机构提供的服务，如公共交通、公共图书馆、公共卫生等。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面对面服务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服务提供者与接受者直接面对面的服务方式，如餐饮服务、医疗服务等。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在线服务</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通过互联网或其他远程方式提供的服务，如在线教育、在线购物、远程医疗等。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自助服务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由接受者自行操作的服务方式，如自助银行、自助洗衣、自助结账等。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按服务方式分类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即时服务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服务提供者在接受者提出需求后立即提供的服务，如紧急救援、即时翻译等。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预约服务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接受者需提前预约，在服务提供者指定的时间接受服务，如预约挂号、预约理发等。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定期服务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按照固定的时间间隔提供的服务，如定期保养、定期检查等。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按服务时间分类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123" r="1123"/>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满足人们日常生活需求的服务，如餐饮、住宿、洗衣等。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生活服务</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为生产过程提供的服务，如物流、仓储、设备维护等。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生产服务</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提供信息或数据处理的服务，如信息咨询、数据分析、软件开发等。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信息服务</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提供与资金流动和风险管理相关的服务，如银行、证券、保险等。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金融服务</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按服务内容分类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服务行业举例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提供用餐环境、菜品、饮料等，满足顾客的饮食需求。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餐厅服务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t="16797" b="1679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外卖服务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9542" r="9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餐饮服务配套</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9250" r="19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通过在线平台或电话订购，将餐品送至顾客指定地点。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包括餐具、餐巾、酒水等配套服务。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餐饮业</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https://d.book118.com/275230002324011102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2024-09-11T23:20:47.367</cp:lastPrinted>
  <dcterms:created xsi:type="dcterms:W3CDTF">2024-09-11T15:20:47Z</dcterms:created>
  <dcterms:modified xsi:type="dcterms:W3CDTF">2024-09-11T15:20:49Z</dcterms:modified>
</cp:coreProperties>
</file>