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C08C4-7972-45EC-B4ED-1D5E93035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AE8B5-ED99-4F5A-82E1-0F2CD9A3C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E2338-28B5-467E-92EE-AA08656F5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821D3-D5C9-4E0A-A54A-ED2BAA228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625CD2-F045-4F31-A3F8-E187DB8B9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2F2500-F32B-4724-BA1E-AB2A683FD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C9D143-9587-4054-BA28-0AF320071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0B03D-232F-4D9F-AB72-B772D4D59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AAB30-AEA4-4B12-A5AA-FC967AE00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6545C-C350-43F6-AEB8-234C98AF2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E2196-ADB4-4155-AB8E-12BC0D389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23100334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临床医学专业认证自评报告与本科教育改革的衔接研究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本科教育改革现状及趋势分析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临床医学专业认证自评报告与本科教育改革的衔接点分析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临床医学专业认证自评报告对本科教育改革的启示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随着医学教育的快速发展和国际化趋势，临床医学专业认证已成为提升医学教育质量、促进医学教育改革的重要手段。自评报告作为专业认证的重要环节，对于推动本科教育改革具有重要意义。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通过对临床医学专业认证自评报告与本科教育改革衔接的研究，探讨自评报告在推动本科教育改革中的作用，为进一步完善医学教育认证体系、提升医学教育质量提供参考。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提升医学教育质量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临床医学专业认证是对医学教育质量进行全面评估的重要手段，通过认证可以确保医学教育符合国际标准，提升教育质量。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促进医学教育改革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专业认证不仅是对教育质量的评估，更是对教育改革的推动。通过认证可以发现教育中存在的问题和不足，为教育改革提供方向和动力。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增强医学教育国际竞争力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随着医学教育的国际化趋势，专业认证已成为国际医学教育交流的重要桥梁。通过认证可以提升我国医学教育的国际地位和影响力，增强国际竞争力。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临床医学专业认证的重要性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本科教育改革的方向是以学生为中心，以能力培养为导向，推动教育教学方式、课程体系、评价方式的全面改革。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本科教育改革的目标是培养具有创新精神、实践能力和国际视野的高素质医学人才，满足医疗卫生事业发展和人民群众健康需求。同时，推动医学教育与医疗卫生事业的深度融合，提升医学教育的社会贡献度。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063" r="19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本科教育改革的方向与目标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临床医学专业认证自评报告概述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自评报告主要包括学校及专业基本情况、教育教学理念与目标、课程体系与教学内容、教学方法与手段、教学资源与条件、师资队伍与教学水平、学生管理与服务、教学效果与质量保障等方面的内容。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自评报告一般采用总分总的结构，首先对学校及专业进行总体概述，然后分别对每个方面进行详细阐述，最后进行总结并提出改进建议。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自评报告的内容与结构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自评报告涵盖了学校及专业的各个方面，从教育理念到教学资源，从师资队伍到学生管理，都进行了全面的梳理和展示。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自评报告以客观事实为依据，对学校及专业的现状进行实事求是的描述和分析，不夸大成绩，不隐瞒问题。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自评报告不仅是对学校及专业现状的展示，更是对过去工作的反思和未来发展的规划，体现了学校及专业对自身发展的深刻思考和追求。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自评报告的主要特点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促进反思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自评报告的编写过程是学校及专业进行自我反思的过程，有助于发现自身存在的问题和不足，为改进工作提供方向。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推动改革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自评报告不仅是对学校及专业现状的总结，更是对未来发展的规划，可以为学校及专业的改革和发展提供思路和动力。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提供依据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自评报告为认证专家提供了全面了解学校及专业的窗口，是认证专家进行评估和判断的重要依据。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自评报告在认证过程中的作用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本科教育改革现状及趋势分析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素质教育与能力培养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当前本科教育改革强调学生的全面发展和能力培养，注重知识、能力、素质的协调发展。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学科交叉与融合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推动学科交叉融合，打破传统学科界限，培养具有跨学科背景和创新能力的人才。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产教融合与校企合作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加强产教融合，深化校企合作，提高学生的实践能力和就业竞争力。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当前本科教育改革的热点问题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尊重学生的个体差异，提供个性化的教育方案，满足学生不同的学习和发展需求。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利用在线教育资源，开展混合式教学，提高教学效果和学生的学习体验。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在线教育与混合式教学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推动本科教育的国际化进程，提高学生的国际视野和跨文化交流能力。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国际化教育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本科教育改革的发展趋势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https://d.book118.com/275231003340011103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2024-09-13T13:10:05.172</cp:lastPrinted>
  <dcterms:created xsi:type="dcterms:W3CDTF">2024-09-13T05:10:05Z</dcterms:created>
  <dcterms:modified xsi:type="dcterms:W3CDTF">2024-09-13T05:10:07Z</dcterms:modified>
</cp:coreProperties>
</file>