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D4B9D5-F227-44E1-9782-A44246CB8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0DAB1A-8744-4D09-9FEE-6F485E85F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7772D-135D-419E-885D-92F4E5A29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D8DD82-66E0-4598-B67C-6CAF456E7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9EA257-8B52-4CDD-A0DE-E6E360473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4CD4AC-10B8-45C5-9F94-F2079AD92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ABF8AE-3E8B-42D9-9FE8-C08CFBE3E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79BF38-20D4-4FBE-B953-FBA6AA2DC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FE902-E3F6-4E9E-AEB7-8086E923F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9A12A0-EAED-4663-8C30-F4E718E29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6F3CE-7A14-478D-84CB-E443CFEA3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23130131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企业管理部年终工作总结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内部管理优化与创新实践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企业文化建设与价值观传承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外部合作与交流拓展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营业收入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市场份额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年度目标完成情况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4562" r="456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8529" r="852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实现年度营业收入目标，同比增长XX%。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有效降低成本，提高利润率，实现成本控制目标。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扩大市场份额，提高品牌知名度和竞争力。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提升客户满意度，维护良好客户关系，实现客户满意度目标。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成功研发并推向市场XX款新产品，满足客户需求。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新产品研发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优化生产线，提高生产效率，降低生产成本。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生产线优化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成功开发XX个新客户，扩大市场份额。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市场拓展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完善质量管理体系，通过ISO9001质量管理体系认证。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重大项目实施成果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805" r="108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829" r="782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790" r="79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5973" r="1597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经济效益与社会效益评估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实现利润最大化，提高资产周转率，降低财务风险。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创造就业机会，提高员工满意度和忠诚度，树立企业良好形象。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推行绿色生产，降低能耗和排放，实现可持续发展。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推动技术创新和管理创新，提高企业核心竞争力。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经济效益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社会效益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环保效益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创新效益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通过招聘和内部调整，团队总人数从X人增加至X人，提升了X%。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团队规模扩张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结构优化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团队协作加强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增设专业岗位，如数据分析师、项目经理等，使团队结构更趋合理。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实施跨部门协作项目，推动不同部门间的交流与合作。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团队规模与结构变化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组织X场内部培训，涵盖管理技能、沟通技巧、团队建设等方面。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培训计划实施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与行业内优质培训机构合作，为员工提供专业认证课程。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外部培训资源引入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员工整体技能水平提升，X%的员工获得相关证书或资质。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技能提升成果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员工培训与技能提升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通过校园招聘、社会招聘等渠道，引进具备专业技能和实践经验的高素质人才。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993" r="1799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高素质人才引进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设立年度优秀员工奖、创新奖等奖项，激发员工积极性和创造力。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激励机制完善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调整薪酬福利体系，使之更具市场竞争力，提高员工满意度和忠诚度。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薪酬福利体系优化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人才引进与激励机制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内部管理优化与创新实践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132" r="51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流程优化与效率提升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业务流程梳理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全面梳理业务流程，识别瓶颈环节，提高业务处理效率。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审批流程简化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优化审批流程，减少审批环节，缩短审批周期。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跨部门协同机制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建立跨部门协同机制，加强部门间沟通与协作，提高工作效率。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数据治理与挖掘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加强数据治理，规范数据采集、存储和使用，充分挖掘数据价值。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信息系统升级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升级现有信息系统，提高系统稳定性和安全性，满足业务需求。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数字化转型实践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推进数字化转型项目，探索新技术应用，提高企业竞争力。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917" r="1491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000" r="10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信息化建设与数字化转型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https://d.book118.com/275231301314011040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2024-09-01T04:18:56.607</cp:lastPrinted>
  <dcterms:created xsi:type="dcterms:W3CDTF">2024-08-31T20:18:56Z</dcterms:created>
  <dcterms:modified xsi:type="dcterms:W3CDTF">2024-08-31T20:18:58Z</dcterms:modified>
</cp:coreProperties>
</file>