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E64893-19BC-4200-A509-BAD6C19F4F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E4C973-A050-4FC6-AA8E-6F9DDBB2C1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EB7AF7-E629-4F1C-AA05-BD0528C809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B307F6-E7D2-4A0C-93A1-E36C8898CB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D8227F-16AA-4BD8-8B1F-03F851832E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96D114-947F-4C54-AA37-5DEF75F72B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67948A-CDFD-401F-8BEF-D31B9390F7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2F54D8-499E-48CC-84F8-BAB9AEF4CF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626AF2-9384-4D97-9653-5519802FBA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D11835-196F-4E93-B55A-6C9879FA84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163011-29EE-4537-B4E2-B91BE4841D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t>Click to edit Master text styles</a:t>
            </a:r>
          </a:p>
          <a:p>
            <a:r>
              <a:t>Second level</a:t>
            </a:r>
          </a:p>
          <a:p>
            <a:r>
              <a:t>Third level</a:t>
            </a:r>
          </a:p>
          <a:p>
            <a:r>
              <a:t>Fourth level</a:t>
            </a:r>
          </a:p>
          <a:p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8/1/2011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‹#›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5233003010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(概率论与数理统计茆诗松)统计量及其分布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汇报人：AA</a:t>
            </a:r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2024-01-20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AA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统计量基本概念与性质</a:t>
            </a:r>
          </a:p>
          <a:p>
            <a:r>
              <a:t>抽样分布与总体分布关系</a:t>
            </a:r>
          </a:p>
          <a:p>
            <a:r>
              <a:t>参数估计方法与评价准则</a:t>
            </a:r>
          </a:p>
          <a:p>
            <a:r>
              <a:t>假设检验原理及应用举例</a:t>
            </a:r>
          </a:p>
          <a:p>
            <a:r>
              <a:t>方差分析与回归分析在统计量中作用</a:t>
            </a:r>
          </a:p>
          <a:p>
            <a:r>
              <a:t>统计量及其分布在各领域应用案例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统计量基本概念与性质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REPORTING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1743" r="1174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统计量是样本空间上的实值函数，不依赖于任何未知参数。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统计量定义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用于描述样本特征，将样本信息浓缩为数值，便于进行统计推断。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统计量作用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统计量定义及作用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样本均值</a:t>
            </a:r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样本方差</a:t>
            </a:r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样本矩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顺序统计量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常见统计量类型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反映样本数据平均水平。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描述样本数据分布形态。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反映样本数据离散程度。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与样本数据排序有关的统计量，如样本中位数、样本极值等。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统计量的期望值等于被估计参数的真实值。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无偏性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无偏估计量中，方差最小的统计量最有效。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有效性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随着样本量的增加，统计量的值逐渐接近被估计参数的真实值。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一致性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统计量包含了样本中关于被估计参数的全部信息。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充分性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统计量性质分析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抽样分布与总体分布关系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REPORTING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抽样分布定义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抽样分布是指从总体中随机抽取样本，由样本统计量所形成的概率分布。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抽样分布意义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通过抽样分布可以了解样本统计量的波动情况，进而对总体参数进行推断。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844" r="248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抽样分布概念及意义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42255" r="4225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抽样分布与总体分布的联系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抽样分布是总体分布的一个反映，当样本量足够大时，抽样分布趋近于总体分布。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抽样分布与总体分布的区别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抽样分布是基于样本统计量形成的概率分布，而总体分布是描述总体中所有个体取值情况的概率分布。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抽样分布与总体分布关系探讨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抽样误差是指由于随机抽样的原因，样本统计量与总体参数之间的差异。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抽样误差定义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计算抽样误差的方法有多种，如标准误差、置信区间等。其中，标准误差是描述样本统计量波动情况的重要指标，可以通过样本标准差和样本量来计算；置信区间则是用于估计总体参数的一个区间范围，可以通过样本统计量和标准误差来构造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抽样误差计算方法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抽样误差计算方法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参数估计方法与评价准则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REPORTING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利用样本矩来估计总体矩，从而获得参数的估计值。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矩估计法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875" r="118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根据样本数据出现的概率最大原则，选择参数值作为估计值。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最大似然估计法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通过最小化误差平方和来求得参数估计值，常用于线性回归模型。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最小二乘法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点估计方法介绍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917" r="1091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介绍置信水平、置信区间和置信下限等基本概念。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置信区间概念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利用枢轴量的分布性质构造置信区间的方法。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枢轴量法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基于大数定律和中心极限定理，利用样本均值和样本方差的分布性质构造置信区间。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大样本法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区间估计原理及应用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https://d.book118.com/275233003010011101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7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2024-09-09T05:51:31.147</cp:lastPrinted>
  <dcterms:created xsi:type="dcterms:W3CDTF">2024-09-08T21:51:31Z</dcterms:created>
  <dcterms:modified xsi:type="dcterms:W3CDTF">2024-09-08T21:51:33Z</dcterms:modified>
</cp:coreProperties>
</file>