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8EF0395-F2E3-443F-BFA0-A39F068FAB3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0C4F5-657C-496F-B668-476669C21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12585-5123-4D2B-8398-4458D74FF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C2225-2788-41ED-883E-C05018BC5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C0AA0-3D2D-412D-A68C-0BFC5E6AB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A4F34A-C0DB-47CC-B2D7-B3273ED03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10C733-7C62-43F7-B503-0B9AB96F0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FB40F9-E4B1-418A-8064-1840EF7AD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85A81-79F4-4CE1-A719-F10D39EAE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AD58C-3E9F-4A3F-8E2C-0A0968EFD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B4E63-BD8C-4BC1-9A62-3EFB36B95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48F1F-336D-42C7-9B30-C1B4BF42B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EBC3B01-CBFF-49F8-ACE9-D9539E75EC7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36E83EE-94BE-4195-B8FB-3BA62DF7E1E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2331022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医院安全事故应急预案的预警与监测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医院安全事故预警机制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医院安全事故监测系统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应急预案的演练与应用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医院安全事故应急预案的评估与监督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医院安全事故应急预案的重要性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医院安全事故是指在医疗机构发生的各类突发性事件，可能对医院人员、患者和财产造成损失。应急预案是指在突发事件发生时，组织内部应急机构根据突发事件的性质和具体情况，利用各种资源、手段和措施及时有效地组织和协调从事的一种行动方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提高医疗机构应对突发事件的能力和效率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预防事故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预防事故发生，减少损失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医院安全事故应急预案的目的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保护医院内部人员、患者和财产的安全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医院安全事故应急预案的原则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优先保护生命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维护生命安全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各部门分工协作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责任明确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快速应对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信息畅通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医院安全事故应急预案的实施步骤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事故预知与预警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事故评估与总结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应急响应与处置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医院安全事故预警机制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预警信号的识别及分类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在医院安全事故预警机制中，首要任务是识别和分类各种预警信号。通过监测医院安全事故的常见类型和预警信号，可以对医院内部各种情况进行有效分类和分级预警，确保事故能够及时被察觉并应对。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预警信号的监测方法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实时监控设备状态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利用医疗设备监测系统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定期检查安全设备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制定巡查和检查流程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倾听医护人员的建议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采集医护人员的意见和反馈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预警信号的应对策略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建立应急处理流程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制定相应的处置方案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防范事故发生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分析风险，采取有效措施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提高医护人员应对能力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加强对医护人员的培训和教育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预警信号的反馈与评估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对预警信号的有效性进行评估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及时向管理层汇报情况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总结经验，不断完善预警机制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医院安全事故监测系统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监测系统的建立和设置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医院安全事故监测系统的建立和设置至关重要，需要采用先进的监测设备和技术，同时设立监测中心负责信息的采集和分析，并明确监测指标和阈值。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监测系统的运行和维护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确保系统准确性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系统测试和演练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保障系统正常运行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定期维护设备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提高使用效率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培训操作人员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监测系统的数据分析与应用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制定管理措施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利用监测数据分析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实时预警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监测医院内部情况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应对突发事件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制定应急响应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监测系统的持续改进与更新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系统改进和升级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确保安全性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保持高可靠性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医院安全事故监测系统的建立和运行对提高医院安全性至关重要。通过系统的持续改进和更新，能够有效预警和处理医院安全事故，保障医疗服务质量和患者安全。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https://d.book118.com/275233102200011123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医院安全事故应急预案的预警与监测</vt:lpstr>
      <vt:lpstr>目录</vt:lpstr>
      <vt:lpstr>第1章 简介</vt:lpstr>
      <vt:lpstr> </vt:lpstr>
      <vt:lpstr>医院安全事故应急预案的目的</vt:lpstr>
      <vt:lpstr>医院安全事故应急预案的原则</vt:lpstr>
      <vt:lpstr>医院安全事故应急预案的实施步骤</vt:lpstr>
      <vt:lpstr>第2章 医院安全事故预警机制</vt:lpstr>
      <vt:lpstr> </vt:lpstr>
      <vt:lpstr>预警信号的监测方法</vt:lpstr>
      <vt:lpstr>预警信号的应对策略</vt:lpstr>
      <vt:lpstr>预警信号的反馈与评估</vt:lpstr>
      <vt:lpstr>第3章 医院安全事故监测系统</vt:lpstr>
      <vt:lpstr> </vt:lpstr>
      <vt:lpstr>监测系统的运行和维护</vt:lpstr>
      <vt:lpstr>监测系统的数据分析与应用</vt:lpstr>
      <vt:lpstr>监测系统的持续改进与更新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2024-09-27T08:19:34.253</cp:lastPrinted>
  <dcterms:created xsi:type="dcterms:W3CDTF">2024-09-27T00:19:34Z</dcterms:created>
  <dcterms:modified xsi:type="dcterms:W3CDTF">2024-09-27T00:19:36Z</dcterms:modified>
</cp:coreProperties>
</file>