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vml" ContentType="application/vnd.openxmlformats-officedocument.vmlDrawing"/>
  <Default Extension="bin" ContentType="application/vnd.openxmlformats-officedocument.oleObject"/>
  <Default Extension="png" ContentType="image/png"/>
  <Default Extension="wmf" ContentType="image/x-w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  <p:sldMasterId id="2147483690" r:id="rId3"/>
  </p:sld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6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tags" Target="tags/tag28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drawings/_rels/vmlDrawing1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6.wmf" /><Relationship Id="rId2" Type="http://schemas.openxmlformats.org/officeDocument/2006/relationships/image" Target="../media/image17.wmf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.xml" /><Relationship Id="rId2" Type="http://schemas.openxmlformats.org/officeDocument/2006/relationships/tags" Target="../tags/tag7.xml" /><Relationship Id="rId3" Type="http://schemas.openxmlformats.org/officeDocument/2006/relationships/tags" Target="../tags/tag8.xml" /><Relationship Id="rId4" Type="http://schemas.openxmlformats.org/officeDocument/2006/relationships/tags" Target="../tags/tag9.xml" /><Relationship Id="rId5" Type="http://schemas.openxmlformats.org/officeDocument/2006/relationships/tags" Target="../tags/tag10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.xml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4.xml" /><Relationship Id="rId2" Type="http://schemas.openxmlformats.org/officeDocument/2006/relationships/tags" Target="../tags/tag35.xml" /><Relationship Id="rId3" Type="http://schemas.openxmlformats.org/officeDocument/2006/relationships/tags" Target="../tags/tag36.xml" /><Relationship Id="rId4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tags" Target="../tags/tag42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tags" Target="../tags/tag47.xml" /><Relationship Id="rId6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3.xml" /><Relationship Id="rId10" Type="http://schemas.openxmlformats.org/officeDocument/2006/relationships/tags" Target="../tags/tag72.xml" /><Relationship Id="rId11" Type="http://schemas.openxmlformats.org/officeDocument/2006/relationships/tags" Target="../tags/tag73.xml" /><Relationship Id="rId12" Type="http://schemas.openxmlformats.org/officeDocument/2006/relationships/tags" Target="../tags/tag74.xml" /><Relationship Id="rId13" Type="http://schemas.openxmlformats.org/officeDocument/2006/relationships/tags" Target="../tags/tag75.xml" /><Relationship Id="rId14" Type="http://schemas.openxmlformats.org/officeDocument/2006/relationships/slideMaster" Target="../slideMasters/slideMaster3.xml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tags" Target="../tags/tag67.xml" /><Relationship Id="rId6" Type="http://schemas.openxmlformats.org/officeDocument/2006/relationships/tags" Target="../tags/tag68.xml" /><Relationship Id="rId7" Type="http://schemas.openxmlformats.org/officeDocument/2006/relationships/tags" Target="../tags/tag69.xml" /><Relationship Id="rId8" Type="http://schemas.openxmlformats.org/officeDocument/2006/relationships/tags" Target="../tags/tag70.xml" /><Relationship Id="rId9" Type="http://schemas.openxmlformats.org/officeDocument/2006/relationships/tags" Target="../tags/tag71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slideMaster" Target="../slideMasters/slideMaster3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1.xml" /><Relationship Id="rId2" Type="http://schemas.openxmlformats.org/officeDocument/2006/relationships/tags" Target="../tags/tag82.xml" /><Relationship Id="rId3" Type="http://schemas.openxmlformats.org/officeDocument/2006/relationships/tags" Target="../tags/tag83.xml" /><Relationship Id="rId4" Type="http://schemas.openxmlformats.org/officeDocument/2006/relationships/tags" Target="../tags/tag84.xml" /><Relationship Id="rId5" Type="http://schemas.openxmlformats.org/officeDocument/2006/relationships/tags" Target="../tags/tag85.xml" /><Relationship Id="rId6" Type="http://schemas.openxmlformats.org/officeDocument/2006/relationships/tags" Target="../tags/tag86.xml" /><Relationship Id="rId7" Type="http://schemas.openxmlformats.org/officeDocument/2006/relationships/slideMaster" Target="../slideMasters/slideMaster3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7.xml" /><Relationship Id="rId2" Type="http://schemas.openxmlformats.org/officeDocument/2006/relationships/tags" Target="../tags/tag88.xml" /><Relationship Id="rId3" Type="http://schemas.openxmlformats.org/officeDocument/2006/relationships/tags" Target="../tags/tag89.xml" /><Relationship Id="rId4" Type="http://schemas.openxmlformats.org/officeDocument/2006/relationships/tags" Target="../tags/tag90.xml" /><Relationship Id="rId5" Type="http://schemas.openxmlformats.org/officeDocument/2006/relationships/tags" Target="../tags/tag91.xml" /><Relationship Id="rId6" Type="http://schemas.openxmlformats.org/officeDocument/2006/relationships/tags" Target="../tags/tag92.xml" /><Relationship Id="rId7" Type="http://schemas.openxmlformats.org/officeDocument/2006/relationships/slideMaster" Target="../slideMasters/slideMaster3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3.xml" /><Relationship Id="rId2" Type="http://schemas.openxmlformats.org/officeDocument/2006/relationships/tags" Target="../tags/tag94.xml" /><Relationship Id="rId3" Type="http://schemas.openxmlformats.org/officeDocument/2006/relationships/tags" Target="../tags/tag95.xml" /><Relationship Id="rId4" Type="http://schemas.openxmlformats.org/officeDocument/2006/relationships/tags" Target="../tags/tag96.xml" /><Relationship Id="rId5" Type="http://schemas.openxmlformats.org/officeDocument/2006/relationships/tags" Target="../tags/tag97.xml" /><Relationship Id="rId6" Type="http://schemas.openxmlformats.org/officeDocument/2006/relationships/tags" Target="../tags/tag98.xml" /><Relationship Id="rId7" Type="http://schemas.openxmlformats.org/officeDocument/2006/relationships/tags" Target="../tags/tag99.xml" /><Relationship Id="rId8" Type="http://schemas.openxmlformats.org/officeDocument/2006/relationships/tags" Target="../tags/tag100.xml" /><Relationship Id="rId9" Type="http://schemas.openxmlformats.org/officeDocument/2006/relationships/slideMaster" Target="../slideMasters/slideMaster3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1.xml" /><Relationship Id="rId2" Type="http://schemas.openxmlformats.org/officeDocument/2006/relationships/tags" Target="../tags/tag102.xml" /><Relationship Id="rId3" Type="http://schemas.openxmlformats.org/officeDocument/2006/relationships/tags" Target="../tags/tag103.xml" /><Relationship Id="rId4" Type="http://schemas.openxmlformats.org/officeDocument/2006/relationships/tags" Target="../tags/tag104.xml" /><Relationship Id="rId5" Type="http://schemas.openxmlformats.org/officeDocument/2006/relationships/slideMaster" Target="../slideMasters/slideMaster3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5.xml" /><Relationship Id="rId2" Type="http://schemas.openxmlformats.org/officeDocument/2006/relationships/tags" Target="../tags/tag106.xml" /><Relationship Id="rId3" Type="http://schemas.openxmlformats.org/officeDocument/2006/relationships/tags" Target="../tags/tag107.xml" /><Relationship Id="rId4" Type="http://schemas.openxmlformats.org/officeDocument/2006/relationships/slideMaster" Target="../slideMasters/slideMaster3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8.xml" /><Relationship Id="rId2" Type="http://schemas.openxmlformats.org/officeDocument/2006/relationships/tags" Target="../tags/tag109.xml" /><Relationship Id="rId3" Type="http://schemas.openxmlformats.org/officeDocument/2006/relationships/tags" Target="../tags/tag110.xml" /><Relationship Id="rId4" Type="http://schemas.openxmlformats.org/officeDocument/2006/relationships/tags" Target="../tags/tag111.xml" /><Relationship Id="rId5" Type="http://schemas.openxmlformats.org/officeDocument/2006/relationships/tags" Target="../tags/tag112.xml" /><Relationship Id="rId6" Type="http://schemas.openxmlformats.org/officeDocument/2006/relationships/tags" Target="../tags/tag113.xml" /><Relationship Id="rId7" Type="http://schemas.openxmlformats.org/officeDocument/2006/relationships/slideMaster" Target="../slideMasters/slideMaster3.xml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4.xml" /><Relationship Id="rId2" Type="http://schemas.openxmlformats.org/officeDocument/2006/relationships/tags" Target="../tags/tag115.xml" /><Relationship Id="rId3" Type="http://schemas.openxmlformats.org/officeDocument/2006/relationships/tags" Target="../tags/tag116.xml" /><Relationship Id="rId4" Type="http://schemas.openxmlformats.org/officeDocument/2006/relationships/tags" Target="../tags/tag117.xml" /><Relationship Id="rId5" Type="http://schemas.openxmlformats.org/officeDocument/2006/relationships/tags" Target="../tags/tag118.xml" /><Relationship Id="rId6" Type="http://schemas.openxmlformats.org/officeDocument/2006/relationships/slideMaster" Target="../slideMasters/slideMaster3.xml" /></Relationships>
</file>

<file path=ppt/slideLayouts/_rels/slideLayout3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9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tags" Target="../tags/tag122.xml" /><Relationship Id="rId5" Type="http://schemas.openxmlformats.org/officeDocument/2006/relationships/slideMaster" Target="../slideMasters/slideMaster3.xml" /></Relationships>
</file>

<file path=ppt/slideLayouts/_rels/slideLayout3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3.xml" /><Relationship Id="rId2" Type="http://schemas.openxmlformats.org/officeDocument/2006/relationships/tags" Target="../tags/tag124.xml" /><Relationship Id="rId3" Type="http://schemas.openxmlformats.org/officeDocument/2006/relationships/tags" Target="../tags/tag125.xml" /><Relationship Id="rId4" Type="http://schemas.openxmlformats.org/officeDocument/2006/relationships/tags" Target="../tags/tag126.xml" /><Relationship Id="rId5" Type="http://schemas.openxmlformats.org/officeDocument/2006/relationships/tags" Target="../tags/tag127.xml" /><Relationship Id="rId6" Type="http://schemas.openxmlformats.org/officeDocument/2006/relationships/tags" Target="../tags/tag128.xml" /><Relationship Id="rId7" Type="http://schemas.openxmlformats.org/officeDocument/2006/relationships/tags" Target="../tags/tag129.xml" /><Relationship Id="rId8" Type="http://schemas.openxmlformats.org/officeDocument/2006/relationships/tags" Target="../tags/tag130.xml" /><Relationship Id="rId9" Type="http://schemas.openxmlformats.org/officeDocument/2006/relationships/slideMaster" Target="../slideMasters/slideMaster3.xml" /></Relationships>
</file>

<file path=ppt/slideLayouts/_rels/slideLayout3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1.xml" /><Relationship Id="rId2" Type="http://schemas.openxmlformats.org/officeDocument/2006/relationships/tags" Target="../tags/tag132.xml" /><Relationship Id="rId3" Type="http://schemas.openxmlformats.org/officeDocument/2006/relationships/tags" Target="../tags/tag133.xml" /><Relationship Id="rId4" Type="http://schemas.openxmlformats.org/officeDocument/2006/relationships/tags" Target="../tags/tag134.xml" /><Relationship Id="rId5" Type="http://schemas.openxmlformats.org/officeDocument/2006/relationships/tags" Target="../tags/tag135.xml" /><Relationship Id="rId6" Type="http://schemas.openxmlformats.org/officeDocument/2006/relationships/tags" Target="../tags/tag136.xml" /><Relationship Id="rId7" Type="http://schemas.openxmlformats.org/officeDocument/2006/relationships/slideMaster" Target="../slideMasters/slideMaster3.xml" /></Relationships>
</file>

<file path=ppt/slideLayouts/_rels/slideLayout3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7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tags" Target="../tags/tag143.xml" /><Relationship Id="rId8" Type="http://schemas.openxmlformats.org/officeDocument/2006/relationships/slideMaster" Target="../slideMasters/slideMaster3.xml" /></Relationships>
</file>

<file path=ppt/slideLayouts/_rels/slideLayout3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4.xml" /><Relationship Id="rId10" Type="http://schemas.openxmlformats.org/officeDocument/2006/relationships/slideMaster" Target="../slideMasters/slideMaster3.xml" /><Relationship Id="rId2" Type="http://schemas.openxmlformats.org/officeDocument/2006/relationships/tags" Target="../tags/tag145.xml" /><Relationship Id="rId3" Type="http://schemas.openxmlformats.org/officeDocument/2006/relationships/tags" Target="../tags/tag146.xml" /><Relationship Id="rId4" Type="http://schemas.openxmlformats.org/officeDocument/2006/relationships/tags" Target="../tags/tag147.xml" /><Relationship Id="rId5" Type="http://schemas.openxmlformats.org/officeDocument/2006/relationships/tags" Target="../tags/tag148.xml" /><Relationship Id="rId6" Type="http://schemas.openxmlformats.org/officeDocument/2006/relationships/tags" Target="../tags/tag149.xml" /><Relationship Id="rId7" Type="http://schemas.openxmlformats.org/officeDocument/2006/relationships/tags" Target="../tags/tag150.xml" /><Relationship Id="rId8" Type="http://schemas.openxmlformats.org/officeDocument/2006/relationships/tags" Target="../tags/tag151.xml" /><Relationship Id="rId9" Type="http://schemas.openxmlformats.org/officeDocument/2006/relationships/tags" Target="../tags/tag152.xml" /></Relationships>
</file>

<file path=ppt/slideLayouts/_rels/slideLayout3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3.xml" /><Relationship Id="rId10" Type="http://schemas.openxmlformats.org/officeDocument/2006/relationships/slideMaster" Target="../slideMasters/slideMaster3.xml" /><Relationship Id="rId2" Type="http://schemas.openxmlformats.org/officeDocument/2006/relationships/tags" Target="../tags/tag154.xml" /><Relationship Id="rId3" Type="http://schemas.openxmlformats.org/officeDocument/2006/relationships/tags" Target="../tags/tag155.xml" /><Relationship Id="rId4" Type="http://schemas.openxmlformats.org/officeDocument/2006/relationships/tags" Target="../tags/tag156.xml" /><Relationship Id="rId5" Type="http://schemas.openxmlformats.org/officeDocument/2006/relationships/tags" Target="../tags/tag157.xml" /><Relationship Id="rId6" Type="http://schemas.openxmlformats.org/officeDocument/2006/relationships/tags" Target="../tags/tag158.xml" /><Relationship Id="rId7" Type="http://schemas.openxmlformats.org/officeDocument/2006/relationships/tags" Target="../tags/tag159.xml" /><Relationship Id="rId8" Type="http://schemas.openxmlformats.org/officeDocument/2006/relationships/tags" Target="../tags/tag160.xml" /><Relationship Id="rId9" Type="http://schemas.openxmlformats.org/officeDocument/2006/relationships/tags" Target="../tags/tag161.xml" /></Relationships>
</file>

<file path=ppt/slideLayouts/_rels/slideLayout3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2.xml" /><Relationship Id="rId2" Type="http://schemas.openxmlformats.org/officeDocument/2006/relationships/tags" Target="../tags/tag163.xml" /><Relationship Id="rId3" Type="http://schemas.openxmlformats.org/officeDocument/2006/relationships/tags" Target="../tags/tag164.xml" /><Relationship Id="rId4" Type="http://schemas.openxmlformats.org/officeDocument/2006/relationships/tags" Target="../tags/tag165.xml" /><Relationship Id="rId5" Type="http://schemas.openxmlformats.org/officeDocument/2006/relationships/tags" Target="../tags/tag166.xml" /><Relationship Id="rId6" Type="http://schemas.openxmlformats.org/officeDocument/2006/relationships/tags" Target="../tags/tag167.xml" /><Relationship Id="rId7" Type="http://schemas.openxmlformats.org/officeDocument/2006/relationships/tags" Target="../tags/tag168.xml" /><Relationship Id="rId8" Type="http://schemas.openxmlformats.org/officeDocument/2006/relationships/tags" Target="../tags/tag169.xml" /><Relationship Id="rId9" Type="http://schemas.openxmlformats.org/officeDocument/2006/relationships/slideMaster" Target="../slideMasters/slideMaster3.xml" /></Relationships>
</file>

<file path=ppt/slideLayouts/_rels/slideLayout3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0.xml" /><Relationship Id="rId10" Type="http://schemas.openxmlformats.org/officeDocument/2006/relationships/slideMaster" Target="../slideMasters/slideMaster3.xml" /><Relationship Id="rId2" Type="http://schemas.openxmlformats.org/officeDocument/2006/relationships/tags" Target="../tags/tag171.xml" /><Relationship Id="rId3" Type="http://schemas.openxmlformats.org/officeDocument/2006/relationships/tags" Target="../tags/tag172.xml" /><Relationship Id="rId4" Type="http://schemas.openxmlformats.org/officeDocument/2006/relationships/tags" Target="../tags/tag173.xml" /><Relationship Id="rId5" Type="http://schemas.openxmlformats.org/officeDocument/2006/relationships/tags" Target="../tags/tag174.xml" /><Relationship Id="rId6" Type="http://schemas.openxmlformats.org/officeDocument/2006/relationships/tags" Target="../tags/tag175.xml" /><Relationship Id="rId7" Type="http://schemas.openxmlformats.org/officeDocument/2006/relationships/tags" Target="../tags/tag176.xml" /><Relationship Id="rId8" Type="http://schemas.openxmlformats.org/officeDocument/2006/relationships/tags" Target="../tags/tag177.xml" /><Relationship Id="rId9" Type="http://schemas.openxmlformats.org/officeDocument/2006/relationships/tags" Target="../tags/tag178.xml" /></Relationships>
</file>

<file path=ppt/slideLayouts/_rels/slideLayout4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9.xml" /><Relationship Id="rId2" Type="http://schemas.openxmlformats.org/officeDocument/2006/relationships/tags" Target="../tags/tag180.xml" /><Relationship Id="rId3" Type="http://schemas.openxmlformats.org/officeDocument/2006/relationships/tags" Target="../tags/tag181.xml" /><Relationship Id="rId4" Type="http://schemas.openxmlformats.org/officeDocument/2006/relationships/tags" Target="../tags/tag182.xml" /><Relationship Id="rId5" Type="http://schemas.openxmlformats.org/officeDocument/2006/relationships/tags" Target="../tags/tag183.xml" /><Relationship Id="rId6" Type="http://schemas.openxmlformats.org/officeDocument/2006/relationships/tags" Target="../tags/tag184.xml" /><Relationship Id="rId7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CF5F0B-D10D-4F25-98BF-590914CB3A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71202E-C95E-46DF-B119-78DD6F3D36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F3723B-CDCD-4A3E-9BF6-743C51F54A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881A27-C894-46A8-A8F4-9E739C327B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C0996D2-14B0-49BA-A1D4-F9A9B28BAC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03E183E-ABA4-4EE9-B40A-1F475F5CB8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90F5970-0FFF-46F5-950F-96494877D8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424795-5AF5-4001-988B-8956292772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7E8F6A-B711-48A3-8D8C-0976EFB6AA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D25CDC-4DB0-4001-853E-41E6B12FB6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4F7F96-0EFF-48B4-9A82-2E4C3591B7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  <p:custDataLst>
              <p:tags r:id="rId1"/>
            </p:custDataLst>
          </p:nvPr>
        </p:nvSpPr>
        <p:spPr>
          <a:xfrm>
            <a:off x="1198800" y="914400"/>
            <a:ext cx="9799200" cy="2570400"/>
          </a:xfrm>
        </p:spPr>
        <p:txBody>
          <a:bodyPr lIns="90000" tIns="46800" rIns="90000" bIns="46800" anchor="b" anchorCtr="0">
            <a:normAutofit/>
          </a:bodyPr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  <p:custDataLst>
              <p:tags r:id="rId2"/>
            </p:custDataLst>
          </p:nvPr>
        </p:nvSpPr>
        <p:spPr>
          <a:xfrm>
            <a:off x="1198800" y="3560400"/>
            <a:ext cx="9799200" cy="1472400"/>
          </a:xfrm>
        </p:spPr>
        <p:txBody>
          <a:bodyPr lIns="90000" tIns="46800" rIns="90000" bIns="46800">
            <a:normAutofit/>
          </a:bodyPr>
          <a:lstStyle>
            <a:lvl1pPr marL="0" indent="0" algn="ctr">
              <a:lnSpc>
                <a:spcPct val="110000"/>
              </a:lnSpc>
              <a:buNone/>
              <a:defRPr sz="2400" spc="2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608400" y="1490400"/>
            <a:ext cx="10969200" cy="4759200"/>
          </a:xfr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1"/>
            </p:custDataLst>
          </p:nvPr>
        </p:nvSpPr>
        <p:spPr>
          <a:xfrm>
            <a:off x="1990800" y="3848400"/>
            <a:ext cx="7768800" cy="766800"/>
          </a:xfrm>
        </p:spPr>
        <p:txBody>
          <a:bodyPr lIns="90000" tIns="46800" rIns="90000" bIns="46800" anchor="b" anchorCtr="0">
            <a:normAutofit/>
          </a:bodyPr>
          <a:lstStyle>
            <a:lvl1pPr>
              <a:defRPr sz="4400"/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1990800" y="4615200"/>
            <a:ext cx="7768800" cy="867600"/>
          </a:xfrm>
        </p:spPr>
        <p:txBody>
          <a:bodyPr lIns="90000" tIns="46800" rIns="90000" bIns="46800">
            <a:normAutofit/>
          </a:bodyPr>
          <a:lstStyle>
            <a:lvl1pPr marL="0" indent="0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608400" y="1501200"/>
            <a:ext cx="5176800" cy="4748400"/>
          </a:xfr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411600" y="1501200"/>
            <a:ext cx="5176800" cy="4748400"/>
          </a:xfrm>
        </p:spPr>
        <p:txBody>
          <a:bodyPr lIns="90000" tIns="46800" rIns="90000" bIns="4680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608400" y="1429200"/>
            <a:ext cx="5342400" cy="381600"/>
          </a:xfrm>
        </p:spPr>
        <p:txBody>
          <a:bodyPr lIns="101600" tIns="38100" rIns="76200" bIns="38100"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2000" b="1" spc="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4"/>
            </p:custDataLst>
          </p:nvPr>
        </p:nvSpPr>
        <p:spPr>
          <a:xfrm>
            <a:off x="6235750" y="1421729"/>
            <a:ext cx="5342400" cy="381600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2000" b="1" spc="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单击此处编辑文本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235750" y="1854000"/>
            <a:ext cx="5342400" cy="4395600"/>
          </a:xfr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1"/>
            </p:custDataLst>
          </p:nvPr>
        </p:nvSpPr>
        <p:spPr>
          <a:xfrm>
            <a:off x="608400" y="1555200"/>
            <a:ext cx="5233077" cy="4608000"/>
          </a:xfrm>
        </p:spPr>
        <p:txBody>
          <a:bodyPr vert="horz" lIns="90000" tIns="46800" rIns="90000" bIns="46800" rtlCol="0">
            <a:normAutofit/>
          </a:bodyPr>
          <a:lstStyle>
            <a:lvl1pPr>
              <a:buNone/>
              <a:defRPr sz="1600"/>
            </a:lvl1pPr>
          </a:lstStyle>
          <a:p>
            <a:pPr lvl="0"/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2"/>
            </p:custDataLst>
          </p:nvPr>
        </p:nvSpPr>
        <p:spPr>
          <a:xfrm>
            <a:off x="6350400" y="1555200"/>
            <a:ext cx="5227200" cy="4608000"/>
          </a:xfrm>
        </p:spPr>
        <p:txBody>
          <a:bodyPr vert="horz" lIns="90000" tIns="46800" rIns="90000" bIns="46800" rtlCol="0">
            <a:normAutofit/>
          </a:bodyPr>
          <a:lstStyle>
            <a:lvl1pPr>
              <a:buNone/>
              <a:defRPr sz="1600"/>
            </a:lvl1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9" name="标题 8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 hasCustomPrompt="1"/>
            <p:custDataLst>
              <p:tags r:id="rId1"/>
            </p:custDataLst>
          </p:nvPr>
        </p:nvSpPr>
        <p:spPr>
          <a:xfrm>
            <a:off x="10234800" y="914400"/>
            <a:ext cx="1044000" cy="5029200"/>
          </a:xfrm>
        </p:spPr>
        <p:txBody>
          <a:bodyPr vert="eaVert" lIns="90000" tIns="46800" rIns="90000" bIns="46800" rtlCol="0" anchor="ctr" anchorCtr="0">
            <a:normAutofit/>
          </a:bodyPr>
          <a:lstStyle>
            <a:lvl1pPr>
              <a:buNone/>
              <a:defRPr sz="2800"/>
            </a:lvl1pPr>
          </a:lstStyle>
          <a:p>
            <a:pPr lvl="0"/>
            <a:r>
              <a:rPr lang="zh-CN" altLang="en-US" smtClean="0"/>
              <a:t>单击此处编辑标题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2"/>
            </p:custDataLst>
          </p:nvPr>
        </p:nvSpPr>
        <p:spPr>
          <a:xfrm>
            <a:off x="914400" y="914400"/>
            <a:ext cx="9169200" cy="5029200"/>
          </a:xfrm>
        </p:spPr>
        <p:txBody>
          <a:bodyPr vert="eaVert" lIns="46800" tIns="46800" rIns="46800" bIns="46800"/>
          <a:lstStyle>
            <a:lvl1pPr marL="228600" indent="-228600">
              <a:spcAft>
                <a:spcPts val="1000"/>
              </a:spcAft>
              <a:defRPr spc="300"/>
            </a:lvl1pPr>
            <a:lvl2pPr marL="685800" indent="-228600">
              <a:defRPr spc="300"/>
            </a:lvl2pPr>
            <a:lvl3pPr marL="1143000" indent="-228600">
              <a:defRPr spc="300"/>
            </a:lvl3pPr>
            <a:lvl4pPr marL="1600200" indent="-228600">
              <a:defRPr spc="300"/>
            </a:lvl4pPr>
            <a:lvl5pPr marL="2057400" indent="-228600">
              <a:defRPr spc="300"/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4"/>
            </p:custDataLst>
          </p:nvPr>
        </p:nvSpPr>
        <p:spPr>
          <a:xfrm>
            <a:off x="608400" y="774000"/>
            <a:ext cx="10972800" cy="54828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198800" y="2484000"/>
            <a:ext cx="9799200" cy="1018800"/>
          </a:xfrm>
        </p:spPr>
        <p:txBody>
          <a:bodyPr vert="horz" lIns="90000" tIns="46800" rIns="90000" bIns="46800" rtlCol="0" anchor="t" anchorCtr="0">
            <a:normAutofit/>
          </a:bodyPr>
          <a:lstStyle>
            <a:lvl1pPr algn="ctr">
              <a:defRPr sz="6000"/>
            </a:lvl1pPr>
          </a:lstStyle>
          <a:p>
            <a:pPr lvl="0"/>
            <a:r>
              <a:rPr lang="zh-CN" altLang="en-US" smtClean="0"/>
              <a:t>单击此处编辑标题</a:t>
            </a:r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>
          <a:xfrm>
            <a:off x="1198800" y="3560400"/>
            <a:ext cx="9799200" cy="471600"/>
          </a:xfrm>
        </p:spPr>
        <p:txBody>
          <a:bodyPr lIns="90000" tIns="46800" rIns="90000" bIns="46800">
            <a:normAutofit/>
          </a:bodyPr>
          <a:lstStyle>
            <a:lvl1pPr algn="ctr">
              <a:lnSpc>
                <a:spcPct val="110000"/>
              </a:lnSpc>
              <a:buNone/>
              <a:defRPr sz="2400" spc="200"/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 userDrawn="1">
            <p:custDataLst>
              <p:tags r:id="rId1"/>
            </p:custDataLst>
          </p:nvPr>
        </p:nvSpPr>
        <p:spPr>
          <a:xfrm>
            <a:off x="274320" y="321260"/>
            <a:ext cx="11683455" cy="393053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highlight>
                <a:srgbClr val="1171F1"/>
              </a:highlight>
            </a:endParaRPr>
          </a:p>
        </p:txBody>
      </p:sp>
      <p:sp>
        <p:nvSpPr>
          <p:cNvPr id="8" name="任意形状 8"/>
          <p:cNvSpPr/>
          <p:nvPr userDrawn="1">
            <p:custDataLst>
              <p:tags r:id="rId2"/>
            </p:custDataLst>
          </p:nvPr>
        </p:nvSpPr>
        <p:spPr>
          <a:xfrm>
            <a:off x="9490237" y="321259"/>
            <a:ext cx="2464998" cy="2403231"/>
          </a:xfrm>
          <a:custGeom>
            <a:gdLst>
              <a:gd name="connsiteX0" fmla="*/ 361564 w 3507050"/>
              <a:gd name="connsiteY0" fmla="*/ 0 h 3419170"/>
              <a:gd name="connsiteX1" fmla="*/ 3507050 w 3507050"/>
              <a:gd name="connsiteY1" fmla="*/ 0 h 3419170"/>
              <a:gd name="connsiteX2" fmla="*/ 3507050 w 3507050"/>
              <a:gd name="connsiteY2" fmla="*/ 3045349 h 3419170"/>
              <a:gd name="connsiteX3" fmla="*/ 3329322 w 3507050"/>
              <a:gd name="connsiteY3" fmla="*/ 3151539 h 3419170"/>
              <a:gd name="connsiteX4" fmla="*/ 2254631 w 3507050"/>
              <a:gd name="connsiteY4" fmla="*/ 3419170 h 3419170"/>
              <a:gd name="connsiteX5" fmla="*/ 0 w 3507050"/>
              <a:gd name="connsiteY5" fmla="*/ 1201750 h 3419170"/>
              <a:gd name="connsiteX6" fmla="*/ 272122 w 3507050"/>
              <a:gd name="connsiteY6" fmla="*/ 144796 h 34191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507050" h="3419170">
                <a:moveTo>
                  <a:pt x="361564" y="0"/>
                </a:moveTo>
                <a:lnTo>
                  <a:pt x="3507050" y="0"/>
                </a:lnTo>
                <a:lnTo>
                  <a:pt x="3507050" y="3045349"/>
                </a:lnTo>
                <a:lnTo>
                  <a:pt x="3329322" y="3151539"/>
                </a:lnTo>
                <a:cubicBezTo>
                  <a:pt x="3009856" y="3322220"/>
                  <a:pt x="2643756" y="3419170"/>
                  <a:pt x="2254631" y="3419170"/>
                </a:cubicBezTo>
                <a:cubicBezTo>
                  <a:pt x="1009433" y="3419170"/>
                  <a:pt x="0" y="2426397"/>
                  <a:pt x="0" y="1201750"/>
                </a:cubicBezTo>
                <a:cubicBezTo>
                  <a:pt x="0" y="819048"/>
                  <a:pt x="98578" y="458990"/>
                  <a:pt x="272122" y="144796"/>
                </a:cubicBezTo>
                <a:close/>
              </a:path>
            </a:pathLst>
          </a:custGeom>
          <a:gradFill>
            <a:gsLst>
              <a:gs pos="0">
                <a:schemeClr val="bg2"/>
              </a:gs>
              <a:gs pos="99000">
                <a:schemeClr val="tx2">
                  <a:lumMod val="90000"/>
                  <a:alpha val="24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highlight>
                <a:srgbClr val="1171F1"/>
              </a:highlight>
            </a:endParaRPr>
          </a:p>
        </p:txBody>
      </p:sp>
      <p:sp>
        <p:nvSpPr>
          <p:cNvPr id="9" name="任意形状 9"/>
          <p:cNvSpPr/>
          <p:nvPr userDrawn="1">
            <p:custDataLst>
              <p:tags r:id="rId3"/>
            </p:custDataLst>
          </p:nvPr>
        </p:nvSpPr>
        <p:spPr>
          <a:xfrm rot="10800000">
            <a:off x="261015" y="2411670"/>
            <a:ext cx="1887415" cy="1840120"/>
          </a:xfrm>
          <a:custGeom>
            <a:gdLst>
              <a:gd name="connsiteX0" fmla="*/ 361564 w 3507050"/>
              <a:gd name="connsiteY0" fmla="*/ 0 h 3419170"/>
              <a:gd name="connsiteX1" fmla="*/ 3507050 w 3507050"/>
              <a:gd name="connsiteY1" fmla="*/ 0 h 3419170"/>
              <a:gd name="connsiteX2" fmla="*/ 3507050 w 3507050"/>
              <a:gd name="connsiteY2" fmla="*/ 3045349 h 3419170"/>
              <a:gd name="connsiteX3" fmla="*/ 3329322 w 3507050"/>
              <a:gd name="connsiteY3" fmla="*/ 3151539 h 3419170"/>
              <a:gd name="connsiteX4" fmla="*/ 2254631 w 3507050"/>
              <a:gd name="connsiteY4" fmla="*/ 3419170 h 3419170"/>
              <a:gd name="connsiteX5" fmla="*/ 0 w 3507050"/>
              <a:gd name="connsiteY5" fmla="*/ 1201750 h 3419170"/>
              <a:gd name="connsiteX6" fmla="*/ 272122 w 3507050"/>
              <a:gd name="connsiteY6" fmla="*/ 144796 h 34191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507050" h="3419170">
                <a:moveTo>
                  <a:pt x="361564" y="0"/>
                </a:moveTo>
                <a:lnTo>
                  <a:pt x="3507050" y="0"/>
                </a:lnTo>
                <a:lnTo>
                  <a:pt x="3507050" y="3045349"/>
                </a:lnTo>
                <a:lnTo>
                  <a:pt x="3329322" y="3151539"/>
                </a:lnTo>
                <a:cubicBezTo>
                  <a:pt x="3009856" y="3322220"/>
                  <a:pt x="2643756" y="3419170"/>
                  <a:pt x="2254631" y="3419170"/>
                </a:cubicBezTo>
                <a:cubicBezTo>
                  <a:pt x="1009433" y="3419170"/>
                  <a:pt x="0" y="2426397"/>
                  <a:pt x="0" y="1201750"/>
                </a:cubicBezTo>
                <a:cubicBezTo>
                  <a:pt x="0" y="819048"/>
                  <a:pt x="98578" y="458990"/>
                  <a:pt x="272122" y="144796"/>
                </a:cubicBezTo>
                <a:close/>
              </a:path>
            </a:pathLst>
          </a:custGeom>
          <a:gradFill>
            <a:gsLst>
              <a:gs pos="0">
                <a:schemeClr val="bg2">
                  <a:alpha val="10000"/>
                </a:schemeClr>
              </a:gs>
              <a:gs pos="100000">
                <a:schemeClr val="bg2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highlight>
                <a:srgbClr val="1171F1"/>
              </a:highlight>
            </a:endParaRPr>
          </a:p>
        </p:txBody>
      </p:sp>
      <p:sp>
        <p:nvSpPr>
          <p:cNvPr id="10" name="矩形 9"/>
          <p:cNvSpPr/>
          <p:nvPr userDrawn="1">
            <p:custDataLst>
              <p:tags r:id="rId4"/>
            </p:custDataLst>
          </p:nvPr>
        </p:nvSpPr>
        <p:spPr>
          <a:xfrm>
            <a:off x="9471025" y="6254750"/>
            <a:ext cx="1800225" cy="76201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矩形 10"/>
          <p:cNvSpPr/>
          <p:nvPr userDrawn="1">
            <p:custDataLst>
              <p:tags r:id="rId5"/>
            </p:custDataLst>
          </p:nvPr>
        </p:nvSpPr>
        <p:spPr>
          <a:xfrm flipV="1">
            <a:off x="750570" y="6305550"/>
            <a:ext cx="715645" cy="76201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" name="矩形 11"/>
          <p:cNvSpPr/>
          <p:nvPr userDrawn="1">
            <p:custDataLst>
              <p:tags r:id="rId6"/>
            </p:custDataLst>
          </p:nvPr>
        </p:nvSpPr>
        <p:spPr>
          <a:xfrm>
            <a:off x="1555115" y="6306820"/>
            <a:ext cx="88900" cy="76201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" name="矩形 12"/>
          <p:cNvSpPr/>
          <p:nvPr userDrawn="1">
            <p:custDataLst>
              <p:tags r:id="rId7"/>
            </p:custDataLst>
          </p:nvPr>
        </p:nvSpPr>
        <p:spPr>
          <a:xfrm>
            <a:off x="1731010" y="6306820"/>
            <a:ext cx="253365" cy="76201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11"/>
            </p:custDataLst>
          </p:nvPr>
        </p:nvSpPr>
        <p:spPr>
          <a:xfrm>
            <a:off x="883644" y="809127"/>
            <a:ext cx="9144000" cy="1896745"/>
          </a:xfrm>
        </p:spPr>
        <p:txBody>
          <a:bodyPr lIns="91440" tIns="45720" rIns="91440" bIns="0" anchor="b" anchorCtr="0">
            <a:normAutofit/>
          </a:bodyPr>
          <a:lstStyle>
            <a:lvl1pPr algn="l">
              <a:defRPr sz="6600" b="1" spc="600" baseline="0">
                <a:latin typeface="Arial" pitchFamily="34" charset="0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 hasCustomPrompt="1"/>
            <p:custDataLst>
              <p:tags r:id="rId12"/>
            </p:custDataLst>
          </p:nvPr>
        </p:nvSpPr>
        <p:spPr>
          <a:xfrm>
            <a:off x="883643" y="3017520"/>
            <a:ext cx="9144000" cy="890270"/>
          </a:xfrm>
        </p:spPr>
        <p:txBody>
          <a:bodyPr lIns="91440" tIns="0" rIns="91440" bIns="45720">
            <a:normAutofit/>
          </a:bodyPr>
          <a:lstStyle>
            <a:lvl1pPr marL="0" indent="0" algn="l" eaLnBrk="1" fontAlgn="auto" latinLnBrk="0" hangingPunct="1">
              <a:lnSpc>
                <a:spcPct val="100000"/>
              </a:lnSpc>
              <a:buNone/>
              <a:defRPr sz="2400" u="none" strike="noStrike" kern="1200" cap="none" spc="200" normalizeH="0" baseline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Arial" pitchFamily="34" charset="0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13" hasCustomPrompt="1"/>
            <p:custDataLst>
              <p:tags r:id="rId13"/>
            </p:custDataLst>
          </p:nvPr>
        </p:nvSpPr>
        <p:spPr>
          <a:xfrm>
            <a:off x="883644" y="5050433"/>
            <a:ext cx="3365430" cy="579657"/>
          </a:xfrm>
        </p:spPr>
        <p:txBody>
          <a:bodyPr lIns="91440" tIns="45720" rIns="91440" bIns="45720">
            <a:normAutofit/>
          </a:bodyPr>
          <a:lstStyle>
            <a:lvl1pPr marL="0" indent="0">
              <a:buNone/>
              <a:defRPr sz="2400" baseline="0">
                <a:solidFill>
                  <a:schemeClr val="accent1"/>
                </a:solidFill>
                <a:latin typeface="Arial" pitchFamily="34" charset="0"/>
              </a:defRPr>
            </a:lvl1pPr>
          </a:lstStyle>
          <a:p>
            <a:pPr lvl="0"/>
            <a:r>
              <a:rPr lang="zh-CN" altLang="en-US"/>
              <a:t>编辑文本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accent1"/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669882" y="952508"/>
            <a:ext cx="10852237" cy="5388907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矩形 13"/>
          <p:cNvSpPr/>
          <p:nvPr userDrawn="1">
            <p:custDataLst>
              <p:tags r:id="rId1"/>
            </p:custDataLst>
          </p:nvPr>
        </p:nvSpPr>
        <p:spPr>
          <a:xfrm>
            <a:off x="0" y="6474460"/>
            <a:ext cx="12249150" cy="38354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highlight>
                <a:srgbClr val="1171F1"/>
              </a:highlight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4676775" y="2059757"/>
            <a:ext cx="6243774" cy="922021"/>
          </a:xfrm>
        </p:spPr>
        <p:txBody>
          <a:bodyPr lIns="91440" tIns="45720" rIns="91440" bIns="0" anchor="b" anchorCtr="0">
            <a:normAutofit/>
          </a:bodyPr>
          <a:lstStyle>
            <a:lvl1pPr>
              <a:defRPr sz="5400" u="none" strike="noStrike" kern="1200" cap="none" spc="300" normalizeH="0" baseline="0">
                <a:solidFill>
                  <a:schemeClr val="accent1"/>
                </a:solidFill>
                <a:uFillTx/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3"/>
            </p:custDataLst>
          </p:nvPr>
        </p:nvSpPr>
        <p:spPr>
          <a:xfrm>
            <a:off x="4676775" y="3102596"/>
            <a:ext cx="6243774" cy="1401006"/>
          </a:xfrm>
        </p:spPr>
        <p:txBody>
          <a:bodyPr lIns="91440" tIns="0" rIns="91440" bIns="45720">
            <a:normAutofit/>
          </a:bodyPr>
          <a:lstStyle>
            <a:lvl1pPr marL="0" indent="0" eaLnBrk="1" fontAlgn="auto" latinLnBrk="0" hangingPunct="1">
              <a:buNone/>
              <a:defRPr kumimoji="0" lang="zh-CN" altLang="en-US" sz="18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accent1"/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676280" y="952508"/>
            <a:ext cx="5283242" cy="5388907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245227" y="952508"/>
            <a:ext cx="5283242" cy="5388907"/>
          </a:xfrm>
        </p:spPr>
        <p:txBody>
          <a:bodyPr>
            <a:noAutofit/>
          </a:bodyPr>
          <a:lstStyle>
            <a:lvl1pPr>
              <a:defRPr sz="1600"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sz="1600"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sz="1600"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sz="1600"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sz="1600"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accent1"/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669930" y="952508"/>
            <a:ext cx="5283242" cy="381003"/>
          </a:xfrm>
        </p:spPr>
        <p:txBody>
          <a:bodyPr lIns="101600" tIns="38100" rIns="76200" bIns="38100" anchor="t" anchorCtr="0">
            <a:noAutofit/>
          </a:bodyPr>
          <a:lstStyle>
            <a:lvl1pPr marL="0" indent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sz="2000" b="0" u="none" strike="noStrike" kern="1200" cap="none" spc="200" normalizeH="0" baseline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69925" y="1406525"/>
            <a:ext cx="5283200" cy="4934752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4"/>
            </p:custDataLst>
          </p:nvPr>
        </p:nvSpPr>
        <p:spPr>
          <a:xfrm>
            <a:off x="6235750" y="952508"/>
            <a:ext cx="5283242" cy="381003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kumimoji="0" lang="zh-CN" altLang="en-US" sz="2000" b="0" i="0" u="none" strike="noStrike" kern="1200" cap="none" spc="2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235750" y="1406525"/>
            <a:ext cx="5283242" cy="4934752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accent1"/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69930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accent1"/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2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101600" tIns="0" rIns="82550" bIns="0" rtlCol="0">
            <a:no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endParaRPr>
              <a:sym typeface="+mn-ea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3"/>
            </p:custDataLst>
          </p:nvPr>
        </p:nvSpPr>
        <p:spPr>
          <a:xfrm>
            <a:off x="6238925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1"/>
            </p:custDataLst>
          </p:nvPr>
        </p:nvSpPr>
        <p:spPr>
          <a:xfrm>
            <a:off x="10571135" y="952508"/>
            <a:ext cx="950984" cy="5388907"/>
          </a:xfrm>
        </p:spPr>
        <p:txBody>
          <a:bodyPr vert="eaVert" lIns="101600" tIns="38100" rIns="76200" bIns="38100" rtlCol="0" anchor="ctr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accent1"/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2"/>
            </p:custDataLst>
          </p:nvPr>
        </p:nvSpPr>
        <p:spPr>
          <a:xfrm>
            <a:off x="669925" y="952500"/>
            <a:ext cx="9828101" cy="5388907"/>
          </a:xfrm>
        </p:spPr>
        <p:txBody>
          <a:bodyPr vert="eaVert"/>
          <a:lstStyle>
            <a:lvl1pPr indent="0" eaLnBrk="1" fontAlgn="auto" latinLnBrk="0" hangingPunct="1">
              <a:defRPr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</a:defRPr>
            </a:lvl1pPr>
            <a:lvl2pPr indent="0" eaLnBrk="1" fontAlgn="auto" latinLnBrk="0" hangingPunct="1">
              <a:defRPr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</a:defRPr>
            </a:lvl2pPr>
            <a:lvl3pPr indent="0" eaLnBrk="1" fontAlgn="auto" latinLnBrk="0" hangingPunct="1">
              <a:defRPr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</a:defRPr>
            </a:lvl3pPr>
            <a:lvl4pPr indent="0" eaLnBrk="1" fontAlgn="auto" latinLnBrk="0" hangingPunct="1">
              <a:defRPr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</a:defRPr>
            </a:lvl4pPr>
            <a:lvl5pPr indent="0" eaLnBrk="1" fontAlgn="auto" latinLnBrk="0" hangingPunct="1">
              <a:defRPr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4"/>
            </p:custDataLst>
          </p:nvPr>
        </p:nvSpPr>
        <p:spPr>
          <a:xfrm>
            <a:off x="669930" y="952508"/>
            <a:ext cx="10852237" cy="5388907"/>
          </a:xfrm>
        </p:spPr>
        <p:txBody>
          <a:bodyPr/>
          <a:lstStyle>
            <a:lvl1pPr>
              <a:defRPr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</a:defRPr>
            </a:lvl1pPr>
            <a:lvl2pPr>
              <a:defRPr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</a:defRPr>
            </a:lvl2pPr>
            <a:lvl3pPr>
              <a:defRPr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</a:defRPr>
            </a:lvl3pPr>
            <a:lvl4pPr>
              <a:defRPr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</a:defRPr>
            </a:lvl4pPr>
            <a:lvl5pPr>
              <a:defRPr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/>
          <p:cNvSpPr/>
          <p:nvPr userDrawn="1">
            <p:custDataLst>
              <p:tags r:id="rId1"/>
            </p:custDataLst>
          </p:nvPr>
        </p:nvSpPr>
        <p:spPr>
          <a:xfrm>
            <a:off x="266065" y="313690"/>
            <a:ext cx="11683365" cy="5634990"/>
          </a:xfrm>
          <a:prstGeom prst="rect">
            <a:avLst/>
          </a:prstGeom>
          <a:solidFill>
            <a:schemeClr val="tx2"/>
          </a:solidFill>
          <a:ln w="28575" cmpd="sng"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highlight>
                <a:srgbClr val="1171F1"/>
              </a:highlight>
            </a:endParaRPr>
          </a:p>
        </p:txBody>
      </p:sp>
      <p:sp>
        <p:nvSpPr>
          <p:cNvPr id="9" name="矩形 8"/>
          <p:cNvSpPr/>
          <p:nvPr userDrawn="1">
            <p:custDataLst>
              <p:tags r:id="rId2"/>
            </p:custDataLst>
          </p:nvPr>
        </p:nvSpPr>
        <p:spPr>
          <a:xfrm>
            <a:off x="1422400" y="4064000"/>
            <a:ext cx="5283200" cy="12700"/>
          </a:xfrm>
          <a:prstGeom prst="rect">
            <a:avLst/>
          </a:prstGeom>
          <a:solidFill>
            <a:schemeClr val="accent1">
              <a:lumMod val="50000"/>
              <a:alpha val="1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" name="任意形状 8"/>
          <p:cNvSpPr/>
          <p:nvPr userDrawn="1">
            <p:custDataLst>
              <p:tags r:id="rId3"/>
            </p:custDataLst>
          </p:nvPr>
        </p:nvSpPr>
        <p:spPr>
          <a:xfrm>
            <a:off x="9480712" y="313004"/>
            <a:ext cx="2464998" cy="2403231"/>
          </a:xfrm>
          <a:custGeom>
            <a:gdLst>
              <a:gd name="connsiteX0" fmla="*/ 361564 w 3507050"/>
              <a:gd name="connsiteY0" fmla="*/ 0 h 3419170"/>
              <a:gd name="connsiteX1" fmla="*/ 3507050 w 3507050"/>
              <a:gd name="connsiteY1" fmla="*/ 0 h 3419170"/>
              <a:gd name="connsiteX2" fmla="*/ 3507050 w 3507050"/>
              <a:gd name="connsiteY2" fmla="*/ 3045349 h 3419170"/>
              <a:gd name="connsiteX3" fmla="*/ 3329322 w 3507050"/>
              <a:gd name="connsiteY3" fmla="*/ 3151539 h 3419170"/>
              <a:gd name="connsiteX4" fmla="*/ 2254631 w 3507050"/>
              <a:gd name="connsiteY4" fmla="*/ 3419170 h 3419170"/>
              <a:gd name="connsiteX5" fmla="*/ 0 w 3507050"/>
              <a:gd name="connsiteY5" fmla="*/ 1201750 h 3419170"/>
              <a:gd name="connsiteX6" fmla="*/ 272122 w 3507050"/>
              <a:gd name="connsiteY6" fmla="*/ 144796 h 34191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507050" h="3419170">
                <a:moveTo>
                  <a:pt x="361564" y="0"/>
                </a:moveTo>
                <a:lnTo>
                  <a:pt x="3507050" y="0"/>
                </a:lnTo>
                <a:lnTo>
                  <a:pt x="3507050" y="3045349"/>
                </a:lnTo>
                <a:lnTo>
                  <a:pt x="3329322" y="3151539"/>
                </a:lnTo>
                <a:cubicBezTo>
                  <a:pt x="3009856" y="3322220"/>
                  <a:pt x="2643756" y="3419170"/>
                  <a:pt x="2254631" y="3419170"/>
                </a:cubicBezTo>
                <a:cubicBezTo>
                  <a:pt x="1009433" y="3419170"/>
                  <a:pt x="0" y="2426397"/>
                  <a:pt x="0" y="1201750"/>
                </a:cubicBezTo>
                <a:cubicBezTo>
                  <a:pt x="0" y="819048"/>
                  <a:pt x="98578" y="458990"/>
                  <a:pt x="272122" y="144796"/>
                </a:cubicBezTo>
                <a:close/>
              </a:path>
            </a:pathLst>
          </a:custGeom>
          <a:gradFill>
            <a:gsLst>
              <a:gs pos="0">
                <a:schemeClr val="bg2"/>
              </a:gs>
              <a:gs pos="100000">
                <a:schemeClr val="tx2">
                  <a:lumMod val="90000"/>
                  <a:alpha val="24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highlight>
                <a:srgbClr val="1171F1"/>
              </a:highlight>
            </a:endParaRPr>
          </a:p>
        </p:txBody>
      </p:sp>
      <p:sp>
        <p:nvSpPr>
          <p:cNvPr id="8" name="任意形状 9"/>
          <p:cNvSpPr/>
          <p:nvPr userDrawn="1">
            <p:custDataLst>
              <p:tags r:id="rId4"/>
            </p:custDataLst>
          </p:nvPr>
        </p:nvSpPr>
        <p:spPr>
          <a:xfrm rot="10800000">
            <a:off x="261015" y="4113028"/>
            <a:ext cx="1887415" cy="1840120"/>
          </a:xfrm>
          <a:custGeom>
            <a:gdLst>
              <a:gd name="connsiteX0" fmla="*/ 361564 w 3507050"/>
              <a:gd name="connsiteY0" fmla="*/ 0 h 3419170"/>
              <a:gd name="connsiteX1" fmla="*/ 3507050 w 3507050"/>
              <a:gd name="connsiteY1" fmla="*/ 0 h 3419170"/>
              <a:gd name="connsiteX2" fmla="*/ 3507050 w 3507050"/>
              <a:gd name="connsiteY2" fmla="*/ 3045349 h 3419170"/>
              <a:gd name="connsiteX3" fmla="*/ 3329322 w 3507050"/>
              <a:gd name="connsiteY3" fmla="*/ 3151539 h 3419170"/>
              <a:gd name="connsiteX4" fmla="*/ 2254631 w 3507050"/>
              <a:gd name="connsiteY4" fmla="*/ 3419170 h 3419170"/>
              <a:gd name="connsiteX5" fmla="*/ 0 w 3507050"/>
              <a:gd name="connsiteY5" fmla="*/ 1201750 h 3419170"/>
              <a:gd name="connsiteX6" fmla="*/ 272122 w 3507050"/>
              <a:gd name="connsiteY6" fmla="*/ 144796 h 34191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507050" h="3419170">
                <a:moveTo>
                  <a:pt x="361564" y="0"/>
                </a:moveTo>
                <a:lnTo>
                  <a:pt x="3507050" y="0"/>
                </a:lnTo>
                <a:lnTo>
                  <a:pt x="3507050" y="3045349"/>
                </a:lnTo>
                <a:lnTo>
                  <a:pt x="3329322" y="3151539"/>
                </a:lnTo>
                <a:cubicBezTo>
                  <a:pt x="3009856" y="3322220"/>
                  <a:pt x="2643756" y="3419170"/>
                  <a:pt x="2254631" y="3419170"/>
                </a:cubicBezTo>
                <a:cubicBezTo>
                  <a:pt x="1009433" y="3419170"/>
                  <a:pt x="0" y="2426397"/>
                  <a:pt x="0" y="1201750"/>
                </a:cubicBezTo>
                <a:cubicBezTo>
                  <a:pt x="0" y="819048"/>
                  <a:pt x="98578" y="458990"/>
                  <a:pt x="272122" y="144796"/>
                </a:cubicBezTo>
                <a:close/>
              </a:path>
            </a:pathLst>
          </a:custGeom>
          <a:gradFill>
            <a:gsLst>
              <a:gs pos="0">
                <a:schemeClr val="bg2">
                  <a:alpha val="10000"/>
                </a:schemeClr>
              </a:gs>
              <a:gs pos="99000">
                <a:schemeClr val="bg2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highlight>
                <a:srgbClr val="1171F1"/>
              </a:highlight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5"/>
            </p:custDataLst>
          </p:nvPr>
        </p:nvSpPr>
        <p:spPr>
          <a:xfrm>
            <a:off x="1320799" y="2376714"/>
            <a:ext cx="6653601" cy="1607337"/>
          </a:xfrm>
        </p:spPr>
        <p:txBody>
          <a:bodyPr vert="horz" lIns="91440" tIns="45720" rIns="9144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9600" b="1" i="0" u="none" strike="noStrike" kern="1200" cap="none" spc="600" normalizeH="0" baseline="0" noProof="1">
                <a:solidFill>
                  <a:schemeClr val="accent1"/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通用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任意形状 8"/>
          <p:cNvSpPr/>
          <p:nvPr userDrawn="1">
            <p:custDataLst>
              <p:tags r:id="rId1"/>
            </p:custDataLst>
          </p:nvPr>
        </p:nvSpPr>
        <p:spPr>
          <a:xfrm>
            <a:off x="9727092" y="-51"/>
            <a:ext cx="2464998" cy="2403231"/>
          </a:xfrm>
          <a:custGeom>
            <a:gdLst>
              <a:gd name="connsiteX0" fmla="*/ 361564 w 3507050"/>
              <a:gd name="connsiteY0" fmla="*/ 0 h 3419170"/>
              <a:gd name="connsiteX1" fmla="*/ 3507050 w 3507050"/>
              <a:gd name="connsiteY1" fmla="*/ 0 h 3419170"/>
              <a:gd name="connsiteX2" fmla="*/ 3507050 w 3507050"/>
              <a:gd name="connsiteY2" fmla="*/ 3045349 h 3419170"/>
              <a:gd name="connsiteX3" fmla="*/ 3329322 w 3507050"/>
              <a:gd name="connsiteY3" fmla="*/ 3151539 h 3419170"/>
              <a:gd name="connsiteX4" fmla="*/ 2254631 w 3507050"/>
              <a:gd name="connsiteY4" fmla="*/ 3419170 h 3419170"/>
              <a:gd name="connsiteX5" fmla="*/ 0 w 3507050"/>
              <a:gd name="connsiteY5" fmla="*/ 1201750 h 3419170"/>
              <a:gd name="connsiteX6" fmla="*/ 272122 w 3507050"/>
              <a:gd name="connsiteY6" fmla="*/ 144796 h 34191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507050" h="3419170">
                <a:moveTo>
                  <a:pt x="361564" y="0"/>
                </a:moveTo>
                <a:lnTo>
                  <a:pt x="3507050" y="0"/>
                </a:lnTo>
                <a:lnTo>
                  <a:pt x="3507050" y="3045349"/>
                </a:lnTo>
                <a:lnTo>
                  <a:pt x="3329322" y="3151539"/>
                </a:lnTo>
                <a:cubicBezTo>
                  <a:pt x="3009856" y="3322220"/>
                  <a:pt x="2643756" y="3419170"/>
                  <a:pt x="2254631" y="3419170"/>
                </a:cubicBezTo>
                <a:cubicBezTo>
                  <a:pt x="1009433" y="3419170"/>
                  <a:pt x="0" y="2426397"/>
                  <a:pt x="0" y="1201750"/>
                </a:cubicBezTo>
                <a:cubicBezTo>
                  <a:pt x="0" y="819048"/>
                  <a:pt x="98578" y="458990"/>
                  <a:pt x="272122" y="144796"/>
                </a:cubicBezTo>
                <a:close/>
              </a:path>
            </a:pathLst>
          </a:custGeom>
          <a:gradFill>
            <a:gsLst>
              <a:gs pos="0">
                <a:schemeClr val="bg2">
                  <a:alpha val="10000"/>
                </a:schemeClr>
              </a:gs>
              <a:gs pos="100000">
                <a:schemeClr val="tx2">
                  <a:lumMod val="90000"/>
                  <a:alpha val="24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highlight>
                <a:srgbClr val="1171F1"/>
              </a:highlight>
            </a:endParaRPr>
          </a:p>
        </p:txBody>
      </p:sp>
      <p:sp>
        <p:nvSpPr>
          <p:cNvPr id="6" name="任意形状 8"/>
          <p:cNvSpPr/>
          <p:nvPr userDrawn="1">
            <p:custDataLst>
              <p:tags r:id="rId2"/>
            </p:custDataLst>
          </p:nvPr>
        </p:nvSpPr>
        <p:spPr>
          <a:xfrm rot="10800000">
            <a:off x="0" y="5480050"/>
            <a:ext cx="1412875" cy="1377950"/>
          </a:xfrm>
          <a:custGeom>
            <a:gdLst>
              <a:gd name="connsiteX0" fmla="*/ 361564 w 3507050"/>
              <a:gd name="connsiteY0" fmla="*/ 0 h 3419170"/>
              <a:gd name="connsiteX1" fmla="*/ 3507050 w 3507050"/>
              <a:gd name="connsiteY1" fmla="*/ 0 h 3419170"/>
              <a:gd name="connsiteX2" fmla="*/ 3507050 w 3507050"/>
              <a:gd name="connsiteY2" fmla="*/ 3045349 h 3419170"/>
              <a:gd name="connsiteX3" fmla="*/ 3329322 w 3507050"/>
              <a:gd name="connsiteY3" fmla="*/ 3151539 h 3419170"/>
              <a:gd name="connsiteX4" fmla="*/ 2254631 w 3507050"/>
              <a:gd name="connsiteY4" fmla="*/ 3419170 h 3419170"/>
              <a:gd name="connsiteX5" fmla="*/ 0 w 3507050"/>
              <a:gd name="connsiteY5" fmla="*/ 1201750 h 3419170"/>
              <a:gd name="connsiteX6" fmla="*/ 272122 w 3507050"/>
              <a:gd name="connsiteY6" fmla="*/ 144796 h 34191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507050" h="3419170">
                <a:moveTo>
                  <a:pt x="361564" y="0"/>
                </a:moveTo>
                <a:lnTo>
                  <a:pt x="3507050" y="0"/>
                </a:lnTo>
                <a:lnTo>
                  <a:pt x="3507050" y="3045349"/>
                </a:lnTo>
                <a:lnTo>
                  <a:pt x="3329322" y="3151539"/>
                </a:lnTo>
                <a:cubicBezTo>
                  <a:pt x="3009856" y="3322220"/>
                  <a:pt x="2643756" y="3419170"/>
                  <a:pt x="2254631" y="3419170"/>
                </a:cubicBezTo>
                <a:cubicBezTo>
                  <a:pt x="1009433" y="3419170"/>
                  <a:pt x="0" y="2426397"/>
                  <a:pt x="0" y="1201750"/>
                </a:cubicBezTo>
                <a:cubicBezTo>
                  <a:pt x="0" y="819048"/>
                  <a:pt x="98578" y="458990"/>
                  <a:pt x="272122" y="144796"/>
                </a:cubicBezTo>
                <a:close/>
              </a:path>
            </a:pathLst>
          </a:custGeom>
          <a:gradFill>
            <a:gsLst>
              <a:gs pos="0">
                <a:schemeClr val="bg2">
                  <a:alpha val="10000"/>
                </a:schemeClr>
              </a:gs>
              <a:gs pos="100000">
                <a:schemeClr val="tx2">
                  <a:lumMod val="90000"/>
                  <a:alpha val="24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highlight>
                <a:srgbClr val="1171F1"/>
              </a:highlight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>
            <a:normAutofit/>
          </a:bodyPr>
          <a:lstStyle>
            <a:lvl1pPr>
              <a:defRPr baseline="0"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相框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10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635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" name="矩形 7"/>
          <p:cNvSpPr/>
          <p:nvPr userDrawn="1">
            <p:custDataLst>
              <p:tags r:id="rId2"/>
            </p:custDataLst>
          </p:nvPr>
        </p:nvSpPr>
        <p:spPr>
          <a:xfrm>
            <a:off x="292800" y="304200"/>
            <a:ext cx="11606400" cy="62496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1281600" y="1249200"/>
            <a:ext cx="9626400" cy="723600"/>
          </a:xfrm>
        </p:spPr>
        <p:txBody>
          <a:bodyPr anchor="ctr">
            <a:normAutofit/>
          </a:bodyPr>
          <a:lstStyle>
            <a:lvl1pPr>
              <a:defRPr sz="3200" baseline="0">
                <a:solidFill>
                  <a:schemeClr val="accent1"/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4"/>
            </p:custDataLst>
          </p:nvPr>
        </p:nvSpPr>
        <p:spPr>
          <a:xfrm>
            <a:off x="1281113" y="2163600"/>
            <a:ext cx="9626600" cy="3445200"/>
          </a:xfrm>
        </p:spPr>
        <p:txBody>
          <a:bodyPr/>
          <a:lstStyle>
            <a:lvl1pPr>
              <a:defRPr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左右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4823460" cy="6866255"/>
          </a:xfrm>
          <a:prstGeom prst="rect">
            <a:avLst/>
          </a:prstGeom>
          <a:solidFill>
            <a:schemeClr val="tx2">
              <a:alpha val="7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6" name="任意形状 8"/>
          <p:cNvSpPr/>
          <p:nvPr userDrawn="1">
            <p:custDataLst>
              <p:tags r:id="rId2"/>
            </p:custDataLst>
          </p:nvPr>
        </p:nvSpPr>
        <p:spPr>
          <a:xfrm rot="16200000">
            <a:off x="-21591" y="25773"/>
            <a:ext cx="1741805" cy="1698625"/>
          </a:xfrm>
          <a:custGeom>
            <a:gdLst>
              <a:gd name="connsiteX0" fmla="*/ 361564 w 3507050"/>
              <a:gd name="connsiteY0" fmla="*/ 0 h 3419170"/>
              <a:gd name="connsiteX1" fmla="*/ 3507050 w 3507050"/>
              <a:gd name="connsiteY1" fmla="*/ 0 h 3419170"/>
              <a:gd name="connsiteX2" fmla="*/ 3507050 w 3507050"/>
              <a:gd name="connsiteY2" fmla="*/ 3045349 h 3419170"/>
              <a:gd name="connsiteX3" fmla="*/ 3329322 w 3507050"/>
              <a:gd name="connsiteY3" fmla="*/ 3151539 h 3419170"/>
              <a:gd name="connsiteX4" fmla="*/ 2254631 w 3507050"/>
              <a:gd name="connsiteY4" fmla="*/ 3419170 h 3419170"/>
              <a:gd name="connsiteX5" fmla="*/ 0 w 3507050"/>
              <a:gd name="connsiteY5" fmla="*/ 1201750 h 3419170"/>
              <a:gd name="connsiteX6" fmla="*/ 272122 w 3507050"/>
              <a:gd name="connsiteY6" fmla="*/ 144796 h 34191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507050" h="3419170">
                <a:moveTo>
                  <a:pt x="361564" y="0"/>
                </a:moveTo>
                <a:lnTo>
                  <a:pt x="3507050" y="0"/>
                </a:lnTo>
                <a:lnTo>
                  <a:pt x="3507050" y="3045349"/>
                </a:lnTo>
                <a:lnTo>
                  <a:pt x="3329322" y="3151539"/>
                </a:lnTo>
                <a:cubicBezTo>
                  <a:pt x="3009856" y="3322220"/>
                  <a:pt x="2643756" y="3419170"/>
                  <a:pt x="2254631" y="3419170"/>
                </a:cubicBezTo>
                <a:cubicBezTo>
                  <a:pt x="1009433" y="3419170"/>
                  <a:pt x="0" y="2426397"/>
                  <a:pt x="0" y="1201750"/>
                </a:cubicBezTo>
                <a:cubicBezTo>
                  <a:pt x="0" y="819048"/>
                  <a:pt x="98578" y="458990"/>
                  <a:pt x="272122" y="144796"/>
                </a:cubicBezTo>
                <a:close/>
              </a:path>
            </a:pathLst>
          </a:custGeom>
          <a:gradFill>
            <a:gsLst>
              <a:gs pos="0">
                <a:schemeClr val="bg2"/>
              </a:gs>
              <a:gs pos="100000">
                <a:schemeClr val="tx2">
                  <a:lumMod val="90000"/>
                  <a:alpha val="24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highlight>
                <a:srgbClr val="1171F1"/>
              </a:highlight>
            </a:endParaRPr>
          </a:p>
        </p:txBody>
      </p:sp>
      <p:sp>
        <p:nvSpPr>
          <p:cNvPr id="10" name="任意形状 9"/>
          <p:cNvSpPr/>
          <p:nvPr userDrawn="1">
            <p:custDataLst>
              <p:tags r:id="rId3"/>
            </p:custDataLst>
          </p:nvPr>
        </p:nvSpPr>
        <p:spPr>
          <a:xfrm rot="10800000">
            <a:off x="0" y="5913755"/>
            <a:ext cx="976630" cy="952500"/>
          </a:xfrm>
          <a:custGeom>
            <a:gdLst>
              <a:gd name="connsiteX0" fmla="*/ 361564 w 3507050"/>
              <a:gd name="connsiteY0" fmla="*/ 0 h 3419170"/>
              <a:gd name="connsiteX1" fmla="*/ 3507050 w 3507050"/>
              <a:gd name="connsiteY1" fmla="*/ 0 h 3419170"/>
              <a:gd name="connsiteX2" fmla="*/ 3507050 w 3507050"/>
              <a:gd name="connsiteY2" fmla="*/ 3045349 h 3419170"/>
              <a:gd name="connsiteX3" fmla="*/ 3329322 w 3507050"/>
              <a:gd name="connsiteY3" fmla="*/ 3151539 h 3419170"/>
              <a:gd name="connsiteX4" fmla="*/ 2254631 w 3507050"/>
              <a:gd name="connsiteY4" fmla="*/ 3419170 h 3419170"/>
              <a:gd name="connsiteX5" fmla="*/ 0 w 3507050"/>
              <a:gd name="connsiteY5" fmla="*/ 1201750 h 3419170"/>
              <a:gd name="connsiteX6" fmla="*/ 272122 w 3507050"/>
              <a:gd name="connsiteY6" fmla="*/ 144796 h 34191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507050" h="3419170">
                <a:moveTo>
                  <a:pt x="361564" y="0"/>
                </a:moveTo>
                <a:lnTo>
                  <a:pt x="3507050" y="0"/>
                </a:lnTo>
                <a:lnTo>
                  <a:pt x="3507050" y="3045349"/>
                </a:lnTo>
                <a:lnTo>
                  <a:pt x="3329322" y="3151539"/>
                </a:lnTo>
                <a:cubicBezTo>
                  <a:pt x="3009856" y="3322220"/>
                  <a:pt x="2643756" y="3419170"/>
                  <a:pt x="2254631" y="3419170"/>
                </a:cubicBezTo>
                <a:cubicBezTo>
                  <a:pt x="1009433" y="3419170"/>
                  <a:pt x="0" y="2426397"/>
                  <a:pt x="0" y="1201750"/>
                </a:cubicBezTo>
                <a:cubicBezTo>
                  <a:pt x="0" y="819048"/>
                  <a:pt x="98578" y="458990"/>
                  <a:pt x="272122" y="144796"/>
                </a:cubicBezTo>
                <a:close/>
              </a:path>
            </a:pathLst>
          </a:custGeom>
          <a:gradFill>
            <a:gsLst>
              <a:gs pos="0">
                <a:schemeClr val="tx2">
                  <a:lumMod val="90000"/>
                  <a:alpha val="24000"/>
                </a:schemeClr>
              </a:gs>
              <a:gs pos="100000">
                <a:schemeClr val="bg2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highlight>
                <a:srgbClr val="1171F1"/>
              </a:highlight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583200" y="770400"/>
            <a:ext cx="3960000" cy="882000"/>
          </a:xfrm>
        </p:spPr>
        <p:txBody>
          <a:bodyPr anchor="ctr">
            <a:normAutofit/>
          </a:bodyPr>
          <a:lstStyle>
            <a:lvl1pPr>
              <a:defRPr sz="3600" baseline="0">
                <a:solidFill>
                  <a:schemeClr val="accent1"/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8"/>
            </p:custDataLst>
          </p:nvPr>
        </p:nvSpPr>
        <p:spPr>
          <a:xfrm>
            <a:off x="586800" y="1764000"/>
            <a:ext cx="3956400" cy="4093200"/>
          </a:xfrm>
        </p:spPr>
        <p:txBody>
          <a:bodyPr/>
          <a:lstStyle>
            <a:lvl1pPr>
              <a:defRPr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9"/>
            </p:custDataLst>
          </p:nvPr>
        </p:nvSpPr>
        <p:spPr>
          <a:xfrm>
            <a:off x="5101200" y="769938"/>
            <a:ext cx="6480000" cy="5087937"/>
          </a:xfrm>
        </p:spPr>
        <p:txBody>
          <a:bodyPr/>
          <a:lstStyle>
            <a:lvl1pPr>
              <a:defRPr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上下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2663825"/>
          </a:xfrm>
          <a:prstGeom prst="rect">
            <a:avLst/>
          </a:prstGeom>
          <a:solidFill>
            <a:schemeClr val="tx2">
              <a:alpha val="7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8" name="任意形状 9"/>
          <p:cNvSpPr/>
          <p:nvPr userDrawn="1">
            <p:custDataLst>
              <p:tags r:id="rId2"/>
            </p:custDataLst>
          </p:nvPr>
        </p:nvSpPr>
        <p:spPr>
          <a:xfrm rot="16200000">
            <a:off x="-18383" y="15240"/>
            <a:ext cx="1243965" cy="1213485"/>
          </a:xfrm>
          <a:custGeom>
            <a:gdLst>
              <a:gd name="connsiteX0" fmla="*/ 361564 w 3507050"/>
              <a:gd name="connsiteY0" fmla="*/ 0 h 3419170"/>
              <a:gd name="connsiteX1" fmla="*/ 3507050 w 3507050"/>
              <a:gd name="connsiteY1" fmla="*/ 0 h 3419170"/>
              <a:gd name="connsiteX2" fmla="*/ 3507050 w 3507050"/>
              <a:gd name="connsiteY2" fmla="*/ 3045349 h 3419170"/>
              <a:gd name="connsiteX3" fmla="*/ 3329322 w 3507050"/>
              <a:gd name="connsiteY3" fmla="*/ 3151539 h 3419170"/>
              <a:gd name="connsiteX4" fmla="*/ 2254631 w 3507050"/>
              <a:gd name="connsiteY4" fmla="*/ 3419170 h 3419170"/>
              <a:gd name="connsiteX5" fmla="*/ 0 w 3507050"/>
              <a:gd name="connsiteY5" fmla="*/ 1201750 h 3419170"/>
              <a:gd name="connsiteX6" fmla="*/ 272122 w 3507050"/>
              <a:gd name="connsiteY6" fmla="*/ 144796 h 34191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507050" h="3419170">
                <a:moveTo>
                  <a:pt x="361564" y="0"/>
                </a:moveTo>
                <a:lnTo>
                  <a:pt x="3507050" y="0"/>
                </a:lnTo>
                <a:lnTo>
                  <a:pt x="3507050" y="3045349"/>
                </a:lnTo>
                <a:lnTo>
                  <a:pt x="3329322" y="3151539"/>
                </a:lnTo>
                <a:cubicBezTo>
                  <a:pt x="3009856" y="3322220"/>
                  <a:pt x="2643756" y="3419170"/>
                  <a:pt x="2254631" y="3419170"/>
                </a:cubicBezTo>
                <a:cubicBezTo>
                  <a:pt x="1009433" y="3419170"/>
                  <a:pt x="0" y="2426397"/>
                  <a:pt x="0" y="1201750"/>
                </a:cubicBezTo>
                <a:cubicBezTo>
                  <a:pt x="0" y="819048"/>
                  <a:pt x="98578" y="458990"/>
                  <a:pt x="272122" y="144796"/>
                </a:cubicBezTo>
                <a:close/>
              </a:path>
            </a:pathLst>
          </a:custGeom>
          <a:gradFill>
            <a:gsLst>
              <a:gs pos="0">
                <a:schemeClr val="tx2">
                  <a:lumMod val="90000"/>
                  <a:alpha val="24000"/>
                </a:schemeClr>
              </a:gs>
              <a:gs pos="100000">
                <a:schemeClr val="bg2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highlight>
                <a:srgbClr val="1171F1"/>
              </a:highlight>
            </a:endParaRPr>
          </a:p>
        </p:txBody>
      </p:sp>
      <p:sp>
        <p:nvSpPr>
          <p:cNvPr id="6" name="任意形状 8"/>
          <p:cNvSpPr/>
          <p:nvPr userDrawn="1">
            <p:custDataLst>
              <p:tags r:id="rId3"/>
            </p:custDataLst>
          </p:nvPr>
        </p:nvSpPr>
        <p:spPr>
          <a:xfrm>
            <a:off x="10344785" y="0"/>
            <a:ext cx="1847215" cy="1801495"/>
          </a:xfrm>
          <a:custGeom>
            <a:gdLst>
              <a:gd name="connsiteX0" fmla="*/ 361564 w 3507050"/>
              <a:gd name="connsiteY0" fmla="*/ 0 h 3419170"/>
              <a:gd name="connsiteX1" fmla="*/ 3507050 w 3507050"/>
              <a:gd name="connsiteY1" fmla="*/ 0 h 3419170"/>
              <a:gd name="connsiteX2" fmla="*/ 3507050 w 3507050"/>
              <a:gd name="connsiteY2" fmla="*/ 3045349 h 3419170"/>
              <a:gd name="connsiteX3" fmla="*/ 3329322 w 3507050"/>
              <a:gd name="connsiteY3" fmla="*/ 3151539 h 3419170"/>
              <a:gd name="connsiteX4" fmla="*/ 2254631 w 3507050"/>
              <a:gd name="connsiteY4" fmla="*/ 3419170 h 3419170"/>
              <a:gd name="connsiteX5" fmla="*/ 0 w 3507050"/>
              <a:gd name="connsiteY5" fmla="*/ 1201750 h 3419170"/>
              <a:gd name="connsiteX6" fmla="*/ 272122 w 3507050"/>
              <a:gd name="connsiteY6" fmla="*/ 144796 h 34191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507050" h="3419170">
                <a:moveTo>
                  <a:pt x="361564" y="0"/>
                </a:moveTo>
                <a:lnTo>
                  <a:pt x="3507050" y="0"/>
                </a:lnTo>
                <a:lnTo>
                  <a:pt x="3507050" y="3045349"/>
                </a:lnTo>
                <a:lnTo>
                  <a:pt x="3329322" y="3151539"/>
                </a:lnTo>
                <a:cubicBezTo>
                  <a:pt x="3009856" y="3322220"/>
                  <a:pt x="2643756" y="3419170"/>
                  <a:pt x="2254631" y="3419170"/>
                </a:cubicBezTo>
                <a:cubicBezTo>
                  <a:pt x="1009433" y="3419170"/>
                  <a:pt x="0" y="2426397"/>
                  <a:pt x="0" y="1201750"/>
                </a:cubicBezTo>
                <a:cubicBezTo>
                  <a:pt x="0" y="819048"/>
                  <a:pt x="98578" y="458990"/>
                  <a:pt x="272122" y="144796"/>
                </a:cubicBezTo>
                <a:close/>
              </a:path>
            </a:pathLst>
          </a:custGeom>
          <a:gradFill>
            <a:gsLst>
              <a:gs pos="0">
                <a:schemeClr val="bg2"/>
              </a:gs>
              <a:gs pos="100000">
                <a:schemeClr val="tx2">
                  <a:lumMod val="90000"/>
                  <a:alpha val="24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highlight>
                <a:srgbClr val="1171F1"/>
              </a:highlight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612000" y="781200"/>
            <a:ext cx="10976400" cy="626400"/>
          </a:xfrm>
        </p:spPr>
        <p:txBody>
          <a:bodyPr anchor="ctr">
            <a:normAutofit/>
          </a:bodyPr>
          <a:lstStyle>
            <a:lvl1pPr algn="ctr">
              <a:defRPr sz="3600" baseline="0">
                <a:solidFill>
                  <a:schemeClr val="accent1"/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8"/>
            </p:custDataLst>
          </p:nvPr>
        </p:nvSpPr>
        <p:spPr>
          <a:xfrm>
            <a:off x="612000" y="1659600"/>
            <a:ext cx="10975975" cy="828000"/>
          </a:xfrm>
        </p:spPr>
        <p:txBody>
          <a:bodyPr/>
          <a:lstStyle>
            <a:lvl1pPr algn="ctr">
              <a:defRPr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9"/>
            </p:custDataLst>
          </p:nvPr>
        </p:nvSpPr>
        <p:spPr>
          <a:xfrm>
            <a:off x="612775" y="2808000"/>
            <a:ext cx="10965600" cy="3430800"/>
          </a:xfrm>
        </p:spPr>
        <p:txBody>
          <a:bodyPr/>
          <a:lstStyle>
            <a:lvl1pPr>
              <a:defRPr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下上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3810" y="5029201"/>
            <a:ext cx="12192000" cy="1828799"/>
          </a:xfrm>
          <a:prstGeom prst="rect">
            <a:avLst/>
          </a:prstGeom>
          <a:solidFill>
            <a:schemeClr val="tx2">
              <a:alpha val="7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10" name="任意形状 9"/>
          <p:cNvSpPr/>
          <p:nvPr userDrawn="1">
            <p:custDataLst>
              <p:tags r:id="rId2"/>
            </p:custDataLst>
          </p:nvPr>
        </p:nvSpPr>
        <p:spPr>
          <a:xfrm rot="10800000">
            <a:off x="3810" y="5905500"/>
            <a:ext cx="976630" cy="952500"/>
          </a:xfrm>
          <a:custGeom>
            <a:gdLst>
              <a:gd name="connsiteX0" fmla="*/ 361564 w 3507050"/>
              <a:gd name="connsiteY0" fmla="*/ 0 h 3419170"/>
              <a:gd name="connsiteX1" fmla="*/ 3507050 w 3507050"/>
              <a:gd name="connsiteY1" fmla="*/ 0 h 3419170"/>
              <a:gd name="connsiteX2" fmla="*/ 3507050 w 3507050"/>
              <a:gd name="connsiteY2" fmla="*/ 3045349 h 3419170"/>
              <a:gd name="connsiteX3" fmla="*/ 3329322 w 3507050"/>
              <a:gd name="connsiteY3" fmla="*/ 3151539 h 3419170"/>
              <a:gd name="connsiteX4" fmla="*/ 2254631 w 3507050"/>
              <a:gd name="connsiteY4" fmla="*/ 3419170 h 3419170"/>
              <a:gd name="connsiteX5" fmla="*/ 0 w 3507050"/>
              <a:gd name="connsiteY5" fmla="*/ 1201750 h 3419170"/>
              <a:gd name="connsiteX6" fmla="*/ 272122 w 3507050"/>
              <a:gd name="connsiteY6" fmla="*/ 144796 h 34191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507050" h="3419170">
                <a:moveTo>
                  <a:pt x="361564" y="0"/>
                </a:moveTo>
                <a:lnTo>
                  <a:pt x="3507050" y="0"/>
                </a:lnTo>
                <a:lnTo>
                  <a:pt x="3507050" y="3045349"/>
                </a:lnTo>
                <a:lnTo>
                  <a:pt x="3329322" y="3151539"/>
                </a:lnTo>
                <a:cubicBezTo>
                  <a:pt x="3009856" y="3322220"/>
                  <a:pt x="2643756" y="3419170"/>
                  <a:pt x="2254631" y="3419170"/>
                </a:cubicBezTo>
                <a:cubicBezTo>
                  <a:pt x="1009433" y="3419170"/>
                  <a:pt x="0" y="2426397"/>
                  <a:pt x="0" y="1201750"/>
                </a:cubicBezTo>
                <a:cubicBezTo>
                  <a:pt x="0" y="819048"/>
                  <a:pt x="98578" y="458990"/>
                  <a:pt x="272122" y="144796"/>
                </a:cubicBezTo>
                <a:close/>
              </a:path>
            </a:pathLst>
          </a:custGeom>
          <a:gradFill>
            <a:gsLst>
              <a:gs pos="0">
                <a:schemeClr val="tx2">
                  <a:lumMod val="90000"/>
                  <a:alpha val="24000"/>
                </a:schemeClr>
              </a:gs>
              <a:gs pos="100000">
                <a:schemeClr val="bg2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highlight>
                <a:srgbClr val="1171F1"/>
              </a:highlight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604800" y="669600"/>
            <a:ext cx="10976400" cy="565200"/>
          </a:xfrm>
        </p:spPr>
        <p:txBody>
          <a:bodyPr anchor="ctr">
            <a:normAutofit/>
          </a:bodyPr>
          <a:lstStyle>
            <a:lvl1pPr algn="ctr">
              <a:defRPr sz="3200" baseline="0">
                <a:solidFill>
                  <a:schemeClr val="accent1"/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7"/>
            </p:custDataLst>
          </p:nvPr>
        </p:nvSpPr>
        <p:spPr>
          <a:xfrm>
            <a:off x="604837" y="1681200"/>
            <a:ext cx="10990800" cy="3211200"/>
          </a:xfrm>
        </p:spPr>
        <p:txBody>
          <a:bodyPr/>
          <a:lstStyle>
            <a:lvl1pPr>
              <a:defRPr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文本占位符 8"/>
          <p:cNvSpPr>
            <a:spLocks noGrp="1"/>
          </p:cNvSpPr>
          <p:nvPr>
            <p:ph type="body" sz="quarter" idx="14"/>
            <p:custDataLst>
              <p:tags r:id="rId8"/>
            </p:custDataLst>
          </p:nvPr>
        </p:nvSpPr>
        <p:spPr>
          <a:xfrm>
            <a:off x="594000" y="5180400"/>
            <a:ext cx="11001600" cy="1011600"/>
          </a:xfrm>
        </p:spPr>
        <p:txBody>
          <a:bodyPr/>
          <a:lstStyle>
            <a:lvl1pPr>
              <a:defRPr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导航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-3492"/>
            <a:ext cx="12192000" cy="914400"/>
          </a:xfrm>
          <a:prstGeom prst="rect">
            <a:avLst/>
          </a:prstGeom>
          <a:solidFill>
            <a:schemeClr val="tx2">
              <a:alpha val="7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579755" y="193040"/>
            <a:ext cx="11037570" cy="521335"/>
          </a:xfrm>
        </p:spPr>
        <p:txBody>
          <a:bodyPr>
            <a:noAutofit/>
          </a:bodyPr>
          <a:lstStyle>
            <a:lvl1pPr>
              <a:defRPr sz="2800" baseline="0">
                <a:solidFill>
                  <a:schemeClr val="accent1"/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6"/>
            </p:custDataLst>
          </p:nvPr>
        </p:nvSpPr>
        <p:spPr>
          <a:xfrm>
            <a:off x="579600" y="1663200"/>
            <a:ext cx="5342400" cy="2894400"/>
          </a:xfrm>
        </p:spPr>
        <p:txBody>
          <a:bodyPr/>
          <a:lstStyle>
            <a:lvl1pPr>
              <a:defRPr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7"/>
            </p:custDataLst>
          </p:nvPr>
        </p:nvSpPr>
        <p:spPr>
          <a:xfrm>
            <a:off x="6242400" y="1663200"/>
            <a:ext cx="5367600" cy="2894400"/>
          </a:xfrm>
        </p:spPr>
        <p:txBody>
          <a:bodyPr/>
          <a:lstStyle>
            <a:lvl1pPr>
              <a:defRPr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1" name="文本占位符 10"/>
          <p:cNvSpPr>
            <a:spLocks noGrp="1"/>
          </p:cNvSpPr>
          <p:nvPr>
            <p:ph type="body" sz="quarter" idx="15"/>
            <p:custDataLst>
              <p:tags r:id="rId8"/>
            </p:custDataLst>
          </p:nvPr>
        </p:nvSpPr>
        <p:spPr>
          <a:xfrm>
            <a:off x="572400" y="4816800"/>
            <a:ext cx="5342400" cy="781200"/>
          </a:xfrm>
        </p:spPr>
        <p:txBody>
          <a:bodyPr/>
          <a:lstStyle>
            <a:lvl1pPr>
              <a:defRPr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3" name="文本占位符 12"/>
          <p:cNvSpPr>
            <a:spLocks noGrp="1"/>
          </p:cNvSpPr>
          <p:nvPr>
            <p:ph type="body" sz="quarter" idx="16"/>
            <p:custDataLst>
              <p:tags r:id="rId9"/>
            </p:custDataLst>
          </p:nvPr>
        </p:nvSpPr>
        <p:spPr>
          <a:xfrm>
            <a:off x="6253200" y="4813200"/>
            <a:ext cx="5367600" cy="781200"/>
          </a:xfrm>
        </p:spPr>
        <p:txBody>
          <a:bodyPr/>
          <a:lstStyle>
            <a:lvl1pPr>
              <a:defRPr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腰带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959224"/>
            <a:ext cx="12192000" cy="4939553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1522800" y="1339200"/>
            <a:ext cx="9144000" cy="2386800"/>
          </a:xfrm>
        </p:spPr>
        <p:txBody>
          <a:bodyPr anchor="b">
            <a:normAutofit/>
          </a:bodyPr>
          <a:lstStyle>
            <a:lvl1pPr algn="ctr">
              <a:defRPr sz="6000" baseline="0">
                <a:solidFill>
                  <a:schemeClr val="accent1"/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6"/>
            </p:custDataLst>
          </p:nvPr>
        </p:nvSpPr>
        <p:spPr>
          <a:xfrm>
            <a:off x="1522413" y="3862800"/>
            <a:ext cx="9144000" cy="1656000"/>
          </a:xfrm>
        </p:spPr>
        <p:txBody>
          <a:bodyPr/>
          <a:lstStyle>
            <a:lvl1pPr algn="ctr">
              <a:defRPr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57.xml" /><Relationship Id="rId13" Type="http://schemas.openxmlformats.org/officeDocument/2006/relationships/tags" Target="../tags/tag58.xml" /><Relationship Id="rId14" Type="http://schemas.openxmlformats.org/officeDocument/2006/relationships/tags" Target="../tags/tag59.xml" /><Relationship Id="rId15" Type="http://schemas.openxmlformats.org/officeDocument/2006/relationships/tags" Target="../tags/tag60.xml" /><Relationship Id="rId16" Type="http://schemas.openxmlformats.org/officeDocument/2006/relationships/tags" Target="../tags/tag61.xml" /><Relationship Id="rId17" Type="http://schemas.openxmlformats.org/officeDocument/2006/relationships/tags" Target="../tags/tag62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10" Type="http://schemas.openxmlformats.org/officeDocument/2006/relationships/slideLayout" Target="../slideLayouts/slideLayout32.xml" /><Relationship Id="rId11" Type="http://schemas.openxmlformats.org/officeDocument/2006/relationships/slideLayout" Target="../slideLayouts/slideLayout33.xml" /><Relationship Id="rId12" Type="http://schemas.openxmlformats.org/officeDocument/2006/relationships/slideLayout" Target="../slideLayouts/slideLayout34.xml" /><Relationship Id="rId13" Type="http://schemas.openxmlformats.org/officeDocument/2006/relationships/slideLayout" Target="../slideLayouts/slideLayout35.xml" /><Relationship Id="rId14" Type="http://schemas.openxmlformats.org/officeDocument/2006/relationships/slideLayout" Target="../slideLayouts/slideLayout36.xml" /><Relationship Id="rId15" Type="http://schemas.openxmlformats.org/officeDocument/2006/relationships/slideLayout" Target="../slideLayouts/slideLayout37.xml" /><Relationship Id="rId16" Type="http://schemas.openxmlformats.org/officeDocument/2006/relationships/slideLayout" Target="../slideLayouts/slideLayout38.xml" /><Relationship Id="rId17" Type="http://schemas.openxmlformats.org/officeDocument/2006/relationships/slideLayout" Target="../slideLayouts/slideLayout39.xml" /><Relationship Id="rId18" Type="http://schemas.openxmlformats.org/officeDocument/2006/relationships/slideLayout" Target="../slideLayouts/slideLayout40.xml" /><Relationship Id="rId19" Type="http://schemas.openxmlformats.org/officeDocument/2006/relationships/tags" Target="../tags/tag185.xml" /><Relationship Id="rId2" Type="http://schemas.openxmlformats.org/officeDocument/2006/relationships/slideLayout" Target="../slideLayouts/slideLayout24.xml" /><Relationship Id="rId20" Type="http://schemas.openxmlformats.org/officeDocument/2006/relationships/tags" Target="../tags/tag186.xml" /><Relationship Id="rId21" Type="http://schemas.openxmlformats.org/officeDocument/2006/relationships/tags" Target="../tags/tag187.xml" /><Relationship Id="rId22" Type="http://schemas.openxmlformats.org/officeDocument/2006/relationships/tags" Target="../tags/tag188.xml" /><Relationship Id="rId23" Type="http://schemas.openxmlformats.org/officeDocument/2006/relationships/tags" Target="../tags/tag189.xml" /><Relationship Id="rId24" Type="http://schemas.openxmlformats.org/officeDocument/2006/relationships/tags" Target="../tags/tag190.xml" /><Relationship Id="rId25" Type="http://schemas.openxmlformats.org/officeDocument/2006/relationships/theme" Target="../theme/theme3.xml" /><Relationship Id="rId3" Type="http://schemas.openxmlformats.org/officeDocument/2006/relationships/slideLayout" Target="../slideLayouts/slideLayout25.xml" /><Relationship Id="rId4" Type="http://schemas.openxmlformats.org/officeDocument/2006/relationships/slideLayout" Target="../slideLayouts/slideLayout26.xml" /><Relationship Id="rId5" Type="http://schemas.openxmlformats.org/officeDocument/2006/relationships/slideLayout" Target="../slideLayouts/slideLayout27.xml" /><Relationship Id="rId6" Type="http://schemas.openxmlformats.org/officeDocument/2006/relationships/slideLayout" Target="../slideLayouts/slideLayout28.xml" /><Relationship Id="rId7" Type="http://schemas.openxmlformats.org/officeDocument/2006/relationships/slideLayout" Target="../slideLayouts/slideLayout29.xml" /><Relationship Id="rId8" Type="http://schemas.openxmlformats.org/officeDocument/2006/relationships/slideLayout" Target="../slideLayouts/slideLayout30.xml" /><Relationship Id="rId9" Type="http://schemas.openxmlformats.org/officeDocument/2006/relationships/slideLayout" Target="../slideLayouts/slideLayout31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000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000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000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  <p:custDataLst>
      <p:tags r:id="rId17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3600" b="1" u="none" strike="noStrike" kern="1200" cap="none" spc="300" normalizeH="0" baseline="0">
          <a:solidFill>
            <a:schemeClr val="tx1">
              <a:lumMod val="85000"/>
              <a:lumOff val="15000"/>
            </a:schemeClr>
          </a:solidFill>
          <a:uFillTx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sz="18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69882" y="443230"/>
            <a:ext cx="10852237" cy="441964"/>
          </a:xfrm>
          <a:prstGeom prst="rect">
            <a:avLst/>
          </a:prstGeom>
        </p:spPr>
        <p:txBody>
          <a:bodyPr vert="horz" lIns="101600" tIns="38100" rIns="76200" bIns="38100" rtlCol="0" anchor="t" anchorCtr="0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669882" y="952508"/>
            <a:ext cx="10852237" cy="5388907"/>
          </a:xfrm>
          <a:prstGeom prst="rect">
            <a:avLst/>
          </a:prstGeo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21"/>
            </p:custDataLst>
          </p:nvPr>
        </p:nvSpPr>
        <p:spPr>
          <a:xfrm>
            <a:off x="879742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22"/>
            </p:custDataLst>
          </p:nvPr>
        </p:nvSpPr>
        <p:spPr>
          <a:xfrm>
            <a:off x="4116000" y="6349833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23"/>
            </p:custDataLst>
          </p:nvPr>
        </p:nvSpPr>
        <p:spPr>
          <a:xfrm>
            <a:off x="8610600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7" name="KSO_TEMPLATE" hidden="1"/>
          <p:cNvSpPr/>
          <p:nvPr userDrawn="1">
            <p:custDataLst>
              <p:tags r:id="rId24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3" r:id="rId2"/>
    <p:sldLayoutId id="2147483674" r:id="rId3"/>
    <p:sldLayoutId id="2147483675" r:id="rId4"/>
    <p:sldLayoutId id="2147483676" r:id="rId5"/>
    <p:sldLayoutId id="2147483677" r:id="rId6"/>
    <p:sldLayoutId id="2147483678" r:id="rId7"/>
    <p:sldLayoutId id="2147483679" r:id="rId8"/>
    <p:sldLayoutId id="2147483680" r:id="rId9"/>
    <p:sldLayoutId id="2147483681" r:id="rId10"/>
    <p:sldLayoutId id="2147483682" r:id="rId11"/>
    <p:sldLayoutId id="2147483683" r:id="rId12"/>
    <p:sldLayoutId id="2147483684" r:id="rId13"/>
    <p:sldLayoutId id="2147483685" r:id="rId14"/>
    <p:sldLayoutId id="2147483686" r:id="rId15"/>
    <p:sldLayoutId id="2147483687" r:id="rId16"/>
    <p:sldLayoutId id="2147483688" r:id="rId17"/>
    <p:sldLayoutId id="2147483689" r:id="rId18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2400" b="1" u="none" strike="noStrike" kern="1200" cap="none" spc="200" normalizeH="0" baseline="0">
          <a:solidFill>
            <a:schemeClr val="accent1"/>
          </a:solidFill>
          <a:uFillTx/>
          <a:latin typeface="Arial" pitchFamily="34" charset="0"/>
          <a:ea typeface="微软雅黑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75000"/>
              <a:lumOff val="25000"/>
            </a:schemeClr>
          </a:solidFill>
          <a:uFillTx/>
          <a:latin typeface="Arial" pitchFamily="34" charset="0"/>
          <a:ea typeface="微软雅黑"/>
          <a:cs typeface="+mn-cs"/>
        </a:defRPr>
      </a:lvl1pPr>
      <a:lvl2pPr marL="6858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75000"/>
              <a:lumOff val="25000"/>
            </a:schemeClr>
          </a:solidFill>
          <a:uFillTx/>
          <a:latin typeface="Arial" pitchFamily="34" charset="0"/>
          <a:ea typeface="微软雅黑"/>
          <a:cs typeface="+mn-cs"/>
        </a:defRPr>
      </a:lvl2pPr>
      <a:lvl3pPr marL="11430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75000"/>
              <a:lumOff val="25000"/>
            </a:schemeClr>
          </a:solidFill>
          <a:uFillTx/>
          <a:latin typeface="Arial" pitchFamily="34" charset="0"/>
          <a:ea typeface="微软雅黑"/>
          <a:cs typeface="+mn-cs"/>
        </a:defRPr>
      </a:lvl3pPr>
      <a:lvl4pPr marL="16002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75000"/>
              <a:lumOff val="25000"/>
            </a:schemeClr>
          </a:solidFill>
          <a:uFillTx/>
          <a:latin typeface="Arial" pitchFamily="34" charset="0"/>
          <a:ea typeface="微软雅黑"/>
          <a:cs typeface="+mn-cs"/>
        </a:defRPr>
      </a:lvl4pPr>
      <a:lvl5pPr marL="20574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75000"/>
              <a:lumOff val="25000"/>
            </a:schemeClr>
          </a:solidFill>
          <a:uFillTx/>
          <a:latin typeface="Arial" pitchFamily="34" charset="0"/>
          <a:ea typeface="微软雅黑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9.xml" /><Relationship Id="rId11" Type="http://schemas.openxmlformats.org/officeDocument/2006/relationships/tags" Target="../tags/tag200.xml" /><Relationship Id="rId12" Type="http://schemas.openxmlformats.org/officeDocument/2006/relationships/tags" Target="../tags/tag201.xml" /><Relationship Id="rId13" Type="http://schemas.openxmlformats.org/officeDocument/2006/relationships/tags" Target="../tags/tag202.xml" /><Relationship Id="rId14" Type="http://schemas.openxmlformats.org/officeDocument/2006/relationships/tags" Target="../tags/tag203.xml" /><Relationship Id="rId15" Type="http://schemas.openxmlformats.org/officeDocument/2006/relationships/tags" Target="../tags/tag204.xml" /><Relationship Id="rId16" Type="http://schemas.openxmlformats.org/officeDocument/2006/relationships/tags" Target="../tags/tag205.xml" /><Relationship Id="rId17" Type="http://schemas.openxmlformats.org/officeDocument/2006/relationships/tags" Target="../tags/tag206.xml" /><Relationship Id="rId18" Type="http://schemas.openxmlformats.org/officeDocument/2006/relationships/tags" Target="../tags/tag207.xml" /><Relationship Id="rId19" Type="http://schemas.openxmlformats.org/officeDocument/2006/relationships/tags" Target="../tags/tag208.xml" /><Relationship Id="rId2" Type="http://schemas.openxmlformats.org/officeDocument/2006/relationships/tags" Target="../tags/tag191.xml" /><Relationship Id="rId20" Type="http://schemas.openxmlformats.org/officeDocument/2006/relationships/tags" Target="../tags/tag209.xml" /><Relationship Id="rId21" Type="http://schemas.openxmlformats.org/officeDocument/2006/relationships/tags" Target="../tags/tag210.xml" /><Relationship Id="rId3" Type="http://schemas.openxmlformats.org/officeDocument/2006/relationships/tags" Target="../tags/tag192.xml" /><Relationship Id="rId4" Type="http://schemas.openxmlformats.org/officeDocument/2006/relationships/tags" Target="../tags/tag193.xml" /><Relationship Id="rId5" Type="http://schemas.openxmlformats.org/officeDocument/2006/relationships/tags" Target="../tags/tag194.xml" /><Relationship Id="rId6" Type="http://schemas.openxmlformats.org/officeDocument/2006/relationships/tags" Target="../tags/tag195.xml" /><Relationship Id="rId7" Type="http://schemas.openxmlformats.org/officeDocument/2006/relationships/tags" Target="../tags/tag196.xml" /><Relationship Id="rId8" Type="http://schemas.openxmlformats.org/officeDocument/2006/relationships/tags" Target="../tags/tag197.xml" /><Relationship Id="rId9" Type="http://schemas.openxmlformats.org/officeDocument/2006/relationships/tags" Target="../tags/tag19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211.xml" /><Relationship Id="rId3" Type="http://schemas.openxmlformats.org/officeDocument/2006/relationships/image" Target="../media/image3.png" /><Relationship Id="rId4" Type="http://schemas.openxmlformats.org/officeDocument/2006/relationships/tags" Target="../tags/tag2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tags" Target="../tags/tag213.xml" /><Relationship Id="rId3" Type="http://schemas.openxmlformats.org/officeDocument/2006/relationships/tags" Target="../tags/tag214.xml" /><Relationship Id="rId4" Type="http://schemas.openxmlformats.org/officeDocument/2006/relationships/image" Target="../media/image4.jpeg" /><Relationship Id="rId5" Type="http://schemas.openxmlformats.org/officeDocument/2006/relationships/tags" Target="../tags/tag215.xml" /><Relationship Id="rId6" Type="http://schemas.openxmlformats.org/officeDocument/2006/relationships/tags" Target="../tags/tag216.xml" /><Relationship Id="rId7" Type="http://schemas.openxmlformats.org/officeDocument/2006/relationships/tags" Target="../tags/tag217.xml" /><Relationship Id="rId8" Type="http://schemas.openxmlformats.org/officeDocument/2006/relationships/tags" Target="../tags/tag21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6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19.xml" /><Relationship Id="rId3" Type="http://schemas.openxmlformats.org/officeDocument/2006/relationships/tags" Target="../tags/tag220.xml" /><Relationship Id="rId4" Type="http://schemas.openxmlformats.org/officeDocument/2006/relationships/image" Target="../media/image7.jpeg" /><Relationship Id="rId5" Type="http://schemas.openxmlformats.org/officeDocument/2006/relationships/tags" Target="../tags/tag221.xml" /><Relationship Id="rId6" Type="http://schemas.openxmlformats.org/officeDocument/2006/relationships/tags" Target="../tags/tag222.xml" /><Relationship Id="rId7" Type="http://schemas.openxmlformats.org/officeDocument/2006/relationships/tags" Target="../tags/tag223.xml" /><Relationship Id="rId8" Type="http://schemas.openxmlformats.org/officeDocument/2006/relationships/tags" Target="../tags/tag22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jpeg" /><Relationship Id="rId3" Type="http://schemas.openxmlformats.org/officeDocument/2006/relationships/tags" Target="../tags/tag225.xml" /><Relationship Id="rId4" Type="http://schemas.openxmlformats.org/officeDocument/2006/relationships/image" Target="../media/image7.jpeg" /><Relationship Id="rId5" Type="http://schemas.openxmlformats.org/officeDocument/2006/relationships/tags" Target="../tags/tag226.xml" /><Relationship Id="rId6" Type="http://schemas.openxmlformats.org/officeDocument/2006/relationships/tags" Target="../tags/tag227.xml" /><Relationship Id="rId7" Type="http://schemas.openxmlformats.org/officeDocument/2006/relationships/tags" Target="../tags/tag228.xml" /><Relationship Id="rId8" Type="http://schemas.openxmlformats.org/officeDocument/2006/relationships/tags" Target="../tags/tag22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9.jpeg" /><Relationship Id="rId3" Type="http://schemas.openxmlformats.org/officeDocument/2006/relationships/tags" Target="../tags/tag230.xml" /><Relationship Id="rId4" Type="http://schemas.openxmlformats.org/officeDocument/2006/relationships/tags" Target="../tags/tag231.xml" /><Relationship Id="rId5" Type="http://schemas.openxmlformats.org/officeDocument/2006/relationships/tags" Target="../tags/tag232.xml" /><Relationship Id="rId6" Type="http://schemas.openxmlformats.org/officeDocument/2006/relationships/tags" Target="../tags/tag23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0.xml" /><Relationship Id="rId11" Type="http://schemas.openxmlformats.org/officeDocument/2006/relationships/tags" Target="../tags/tag241.xml" /><Relationship Id="rId2" Type="http://schemas.openxmlformats.org/officeDocument/2006/relationships/tags" Target="../tags/tag234.xml" /><Relationship Id="rId3" Type="http://schemas.openxmlformats.org/officeDocument/2006/relationships/tags" Target="../tags/tag235.xml" /><Relationship Id="rId4" Type="http://schemas.openxmlformats.org/officeDocument/2006/relationships/tags" Target="../tags/tag236.xml" /><Relationship Id="rId5" Type="http://schemas.openxmlformats.org/officeDocument/2006/relationships/image" Target="../media/image10.png" /><Relationship Id="rId6" Type="http://schemas.openxmlformats.org/officeDocument/2006/relationships/tags" Target="../tags/tag237.xml" /><Relationship Id="rId7" Type="http://schemas.openxmlformats.org/officeDocument/2006/relationships/image" Target="../media/image11.png" /><Relationship Id="rId8" Type="http://schemas.openxmlformats.org/officeDocument/2006/relationships/tags" Target="../tags/tag238.xml" /><Relationship Id="rId9" Type="http://schemas.openxmlformats.org/officeDocument/2006/relationships/tags" Target="../tags/tag23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8.xml" /><Relationship Id="rId11" Type="http://schemas.openxmlformats.org/officeDocument/2006/relationships/tags" Target="../tags/tag249.xml" /><Relationship Id="rId2" Type="http://schemas.openxmlformats.org/officeDocument/2006/relationships/tags" Target="../tags/tag242.xml" /><Relationship Id="rId3" Type="http://schemas.openxmlformats.org/officeDocument/2006/relationships/tags" Target="../tags/tag243.xml" /><Relationship Id="rId4" Type="http://schemas.openxmlformats.org/officeDocument/2006/relationships/image" Target="../media/image10.png" /><Relationship Id="rId5" Type="http://schemas.openxmlformats.org/officeDocument/2006/relationships/tags" Target="../tags/tag244.xml" /><Relationship Id="rId6" Type="http://schemas.openxmlformats.org/officeDocument/2006/relationships/image" Target="../media/image12.png" /><Relationship Id="rId7" Type="http://schemas.openxmlformats.org/officeDocument/2006/relationships/tags" Target="../tags/tag245.xml" /><Relationship Id="rId8" Type="http://schemas.openxmlformats.org/officeDocument/2006/relationships/tags" Target="../tags/tag246.xml" /><Relationship Id="rId9" Type="http://schemas.openxmlformats.org/officeDocument/2006/relationships/tags" Target="../tags/tag24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tags" Target="../tags/tag250.xml" /><Relationship Id="rId3" Type="http://schemas.openxmlformats.org/officeDocument/2006/relationships/tags" Target="../tags/tag251.xml" /><Relationship Id="rId4" Type="http://schemas.openxmlformats.org/officeDocument/2006/relationships/image" Target="../media/image13.jpeg" /><Relationship Id="rId5" Type="http://schemas.openxmlformats.org/officeDocument/2006/relationships/tags" Target="../tags/tag252.xml" /><Relationship Id="rId6" Type="http://schemas.openxmlformats.org/officeDocument/2006/relationships/tags" Target="../tags/tag253.xml" /><Relationship Id="rId7" Type="http://schemas.openxmlformats.org/officeDocument/2006/relationships/tags" Target="../tags/tag254.xml" /><Relationship Id="rId8" Type="http://schemas.openxmlformats.org/officeDocument/2006/relationships/tags" Target="../tags/tag25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5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57.xml" /><Relationship Id="rId3" Type="http://schemas.openxmlformats.org/officeDocument/2006/relationships/image" Target="../media/image1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58.xml" /><Relationship Id="rId3" Type="http://schemas.openxmlformats.org/officeDocument/2006/relationships/image" Target="../media/image15.png" /><Relationship Id="rId4" Type="http://schemas.openxmlformats.org/officeDocument/2006/relationships/tags" Target="../tags/tag259.xml" /><Relationship Id="rId5" Type="http://schemas.openxmlformats.org/officeDocument/2006/relationships/tags" Target="../tags/tag260.xml" /><Relationship Id="rId6" Type="http://schemas.openxmlformats.org/officeDocument/2006/relationships/tags" Target="../tags/tag261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70.xml" /><Relationship Id="rId2" Type="http://schemas.openxmlformats.org/officeDocument/2006/relationships/tags" Target="../tags/tag262.xml" /><Relationship Id="rId3" Type="http://schemas.openxmlformats.org/officeDocument/2006/relationships/tags" Target="../tags/tag263.xml" /><Relationship Id="rId4" Type="http://schemas.openxmlformats.org/officeDocument/2006/relationships/tags" Target="../tags/tag264.xml" /><Relationship Id="rId5" Type="http://schemas.openxmlformats.org/officeDocument/2006/relationships/tags" Target="../tags/tag265.xml" /><Relationship Id="rId6" Type="http://schemas.openxmlformats.org/officeDocument/2006/relationships/tags" Target="../tags/tag266.xml" /><Relationship Id="rId7" Type="http://schemas.openxmlformats.org/officeDocument/2006/relationships/tags" Target="../tags/tag267.xml" /><Relationship Id="rId8" Type="http://schemas.openxmlformats.org/officeDocument/2006/relationships/tags" Target="../tags/tag268.xml" /><Relationship Id="rId9" Type="http://schemas.openxmlformats.org/officeDocument/2006/relationships/tags" Target="../tags/tag269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77.xml" /><Relationship Id="rId11" Type="http://schemas.openxmlformats.org/officeDocument/2006/relationships/tags" Target="../tags/tag278.xml" /><Relationship Id="rId12" Type="http://schemas.openxmlformats.org/officeDocument/2006/relationships/oleObject" Target="../embeddings/oleObject2.bin" TargetMode="Internal" /><Relationship Id="rId13" Type="http://schemas.openxmlformats.org/officeDocument/2006/relationships/image" Target="../media/image17.wmf" /><Relationship Id="rId14" Type="http://schemas.openxmlformats.org/officeDocument/2006/relationships/tags" Target="../tags/tag279.xml" /><Relationship Id="rId15" Type="http://schemas.openxmlformats.org/officeDocument/2006/relationships/tags" Target="../tags/tag280.xml" /><Relationship Id="rId16" Type="http://schemas.openxmlformats.org/officeDocument/2006/relationships/vmlDrawing" Target="../drawings/vmlDrawing1.vml" /><Relationship Id="rId2" Type="http://schemas.openxmlformats.org/officeDocument/2006/relationships/tags" Target="../tags/tag271.xml" /><Relationship Id="rId3" Type="http://schemas.openxmlformats.org/officeDocument/2006/relationships/tags" Target="../tags/tag272.xml" /><Relationship Id="rId4" Type="http://schemas.openxmlformats.org/officeDocument/2006/relationships/tags" Target="../tags/tag273.xml" /><Relationship Id="rId5" Type="http://schemas.openxmlformats.org/officeDocument/2006/relationships/tags" Target="../tags/tag274.xml" /><Relationship Id="rId6" Type="http://schemas.openxmlformats.org/officeDocument/2006/relationships/tags" Target="../tags/tag275.xml" /><Relationship Id="rId7" Type="http://schemas.openxmlformats.org/officeDocument/2006/relationships/oleObject" Target="../embeddings/oleObject1.bin" TargetMode="Internal" /><Relationship Id="rId8" Type="http://schemas.openxmlformats.org/officeDocument/2006/relationships/image" Target="../media/image16.wmf" /><Relationship Id="rId9" Type="http://schemas.openxmlformats.org/officeDocument/2006/relationships/tags" Target="../tags/tag276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5240312142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" name="标题 1"/>
          <p:cNvSpPr>
            <a:spLocks noGrp="1"/>
          </p:cNvSpPr>
          <p:nvPr>
            <p:ph type="ctrTitle"/>
          </p:nvPr>
        </p:nvSpPr>
        <p:spPr>
          <a:xfrm>
            <a:off x="685800" y="1598613"/>
            <a:ext cx="7772400" cy="1101725"/>
          </a:xfrm>
        </p:spPr>
        <p:txBody>
          <a:bodyPr/>
          <a:lstStyle/>
          <a:p>
            <a:pPr eaLnBrk="1" hangingPunct="1"/>
            <a:endParaRPr lang="zh-CN" altLang="en-US" smtClean="0"/>
          </a:p>
        </p:txBody>
      </p:sp>
      <p:sp>
        <p:nvSpPr>
          <p:cNvPr id="20" name="副标题 2"/>
          <p:cNvSpPr>
            <a:spLocks noGrp="1"/>
          </p:cNvSpPr>
          <p:nvPr>
            <p:ph type="subTitle" idx="1"/>
          </p:nvPr>
        </p:nvSpPr>
        <p:spPr>
          <a:xfrm>
            <a:off x="1371600" y="2914650"/>
            <a:ext cx="6400800" cy="1314450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ct val="0"/>
              </a:spcAft>
              <a:buFont typeface="Arial" pitchFamily="34" charset="0"/>
              <a:buNone/>
              <a:defRPr/>
            </a:pPr>
            <a:endParaRPr lang="zh-CN" altLang="en-US" smtClean="0"/>
          </a:p>
        </p:txBody>
      </p:sp>
      <p:pic>
        <p:nvPicPr>
          <p:cNvPr id="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0613" b="27965"/>
          <a:stretch>
            <a:fillRect/>
          </a:stretch>
        </p:blipFill>
        <p:spPr bwMode="auto">
          <a:xfrm>
            <a:off x="33499" y="1414695"/>
            <a:ext cx="12191999" cy="352647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78" name="直接连接符 77"/>
          <p:cNvCxnSpPr/>
          <p:nvPr/>
        </p:nvCxnSpPr>
        <p:spPr>
          <a:xfrm>
            <a:off x="0" y="1414695"/>
            <a:ext cx="12192000" cy="0"/>
          </a:xfrm>
          <a:prstGeom prst="line">
            <a:avLst/>
          </a:prstGeom>
          <a:ln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9" name="直接连接符 78"/>
          <p:cNvCxnSpPr/>
          <p:nvPr/>
        </p:nvCxnSpPr>
        <p:spPr>
          <a:xfrm>
            <a:off x="0" y="4941168"/>
            <a:ext cx="12192000" cy="0"/>
          </a:xfrm>
          <a:prstGeom prst="line">
            <a:avLst/>
          </a:prstGeom>
          <a:ln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0" name="文本框 18"/>
          <p:cNvSpPr txBox="1"/>
          <p:nvPr/>
        </p:nvSpPr>
        <p:spPr>
          <a:xfrm>
            <a:off x="5810885" y="2084705"/>
            <a:ext cx="6381115" cy="8299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800" b="1" smtClean="0">
                <a:ln w="12700">
                  <a:solidFill>
                    <a:schemeClr val="bg1"/>
                  </a:solidFill>
                  <a:prstDash val="solid"/>
                </a:ln>
                <a:solidFill>
                  <a:srgbClr val="0070C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微软雅黑" panose="020b0503020204020204" charset="-122"/>
                <a:ea typeface="微软雅黑"/>
              </a:rPr>
              <a:t>电机</a:t>
            </a:r>
            <a:r>
              <a:rPr lang="zh-CN" altLang="en-US" sz="4800" b="1" smtClean="0">
                <a:ln w="12700">
                  <a:solidFill>
                    <a:schemeClr val="bg1"/>
                  </a:solidFill>
                  <a:prstDash val="solid"/>
                </a:ln>
                <a:solidFill>
                  <a:srgbClr val="0070C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微软雅黑" panose="020b0503020204020204" charset="-122"/>
                <a:ea typeface="微软雅黑"/>
              </a:rPr>
              <a:t>与电气控制技术</a:t>
            </a:r>
            <a:endParaRPr lang="zh-CN" altLang="en-US" sz="4800" b="1" smtClean="0">
              <a:ln w="12700">
                <a:solidFill>
                  <a:schemeClr val="bg1"/>
                </a:solidFill>
                <a:prstDash val="solid"/>
              </a:ln>
              <a:solidFill>
                <a:srgbClr val="0070C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微软雅黑" panose="020b0503020204020204" charset="-122"/>
              <a:ea typeface="微软雅黑"/>
            </a:endParaRPr>
          </a:p>
        </p:txBody>
      </p:sp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0" y="412211"/>
            <a:ext cx="5439103" cy="5439103"/>
          </a:xfrm>
          <a:prstGeom prst="ellipse">
            <a:avLst/>
          </a:prstGeom>
          <a:ln w="190500" cap="rnd">
            <a:solidFill>
              <a:srgbClr val="C8C6BD"/>
            </a:solidFill>
            <a:prstDash val="solid"/>
          </a:ln>
          <a:effectLst>
            <a:outerShdw blurRad="127000" algn="bl" rotWithShape="0">
              <a:srgbClr val="000000"/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2" name="矩形 1"/>
          <p:cNvSpPr/>
          <p:nvPr/>
        </p:nvSpPr>
        <p:spPr>
          <a:xfrm>
            <a:off x="6216650" y="3328670"/>
            <a:ext cx="5552440" cy="64516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 smtClean="0">
                <a:solidFill>
                  <a:srgbClr val="0070C0"/>
                </a:solidFill>
                <a:latin typeface="微软雅黑" panose="020b0503020204020204" charset="-122"/>
                <a:ea typeface="微软雅黑"/>
                <a:cs typeface="+mj-cs"/>
              </a:rPr>
              <a:t>第</a:t>
            </a:r>
            <a:r>
              <a:rPr lang="en-US" altLang="zh-CN" sz="3600" b="1" smtClean="0">
                <a:solidFill>
                  <a:srgbClr val="0070C0"/>
                </a:solidFill>
                <a:latin typeface="微软雅黑" panose="020b0503020204020204" charset="-122"/>
                <a:ea typeface="微软雅黑"/>
                <a:cs typeface="+mj-cs"/>
              </a:rPr>
              <a:t>3</a:t>
            </a:r>
            <a:r>
              <a:rPr lang="zh-CN" altLang="en-US" sz="3600" b="1" smtClean="0">
                <a:solidFill>
                  <a:srgbClr val="0070C0"/>
                </a:solidFill>
                <a:latin typeface="微软雅黑" panose="020b0503020204020204" charset="-122"/>
                <a:ea typeface="微软雅黑"/>
                <a:cs typeface="+mj-cs"/>
              </a:rPr>
              <a:t>次课：</a:t>
            </a:r>
            <a:r>
              <a:rPr lang="zh-CN" sz="3600" b="1" smtClean="0">
                <a:solidFill>
                  <a:srgbClr val="0070C0"/>
                </a:solidFill>
                <a:latin typeface="微软雅黑" panose="020b0503020204020204" charset="-122"/>
                <a:ea typeface="微软雅黑"/>
                <a:cs typeface="+mj-cs"/>
              </a:rPr>
              <a:t>三相电力变压器</a:t>
            </a:r>
            <a:endParaRPr lang="zh-CN" sz="3600" b="1" smtClean="0">
              <a:solidFill>
                <a:srgbClr val="0070C0"/>
              </a:solidFill>
              <a:latin typeface="微软雅黑" panose="020b0503020204020204" charset="-122"/>
              <a:ea typeface="微软雅黑"/>
              <a:cs typeface="+mj-cs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框 61"/>
          <p:cNvSpPr txBox="1"/>
          <p:nvPr>
            <p:custDataLst>
              <p:tags r:id="rId2"/>
            </p:custDataLst>
          </p:nvPr>
        </p:nvSpPr>
        <p:spPr>
          <a:xfrm>
            <a:off x="1236345" y="1208405"/>
            <a:ext cx="5869305" cy="904240"/>
          </a:xfrm>
          <a:prstGeom prst="rect">
            <a:avLst/>
          </a:prstGeom>
          <a:noFill/>
        </p:spPr>
        <p:txBody>
          <a:bodyPr wrap="square" rtlCol="0" anchor="t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</a:pPr>
            <a:r>
              <a:rPr lang="zh-CN" altLang="en-US" sz="5200" b="1" spc="360">
                <a:solidFill>
                  <a:schemeClr val="accent1"/>
                </a:solidFill>
                <a:latin typeface="Arial" pitchFamily="34" charset="0"/>
                <a:ea typeface="微软雅黑"/>
              </a:rPr>
              <a:t>目   录</a:t>
            </a:r>
            <a:endParaRPr lang="zh-CN" altLang="en-US" sz="5200" b="1" spc="360">
              <a:solidFill>
                <a:schemeClr val="accent1"/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5" name="文本框 60"/>
          <p:cNvSpPr txBox="1"/>
          <p:nvPr>
            <p:custDataLst>
              <p:tags r:id="rId3"/>
            </p:custDataLst>
          </p:nvPr>
        </p:nvSpPr>
        <p:spPr>
          <a:xfrm>
            <a:off x="1236345" y="425450"/>
            <a:ext cx="5869305" cy="1565910"/>
          </a:xfrm>
          <a:prstGeom prst="rect">
            <a:avLst/>
          </a:prstGeom>
          <a:noFill/>
        </p:spPr>
        <p:txBody>
          <a:bodyPr wrap="square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US" altLang="zh-CN" sz="7200" b="1" spc="150">
                <a:solidFill>
                  <a:schemeClr val="accent1">
                    <a:alpha val="20000"/>
                  </a:schemeClr>
                </a:solidFill>
                <a:latin typeface="Arial" pitchFamily="34" charset="0"/>
                <a:ea typeface="微软雅黑"/>
                <a:sym typeface="Arial" pitchFamily="34" charset="0"/>
              </a:rPr>
              <a:t>CONTENTS</a:t>
            </a:r>
            <a:endParaRPr lang="en-US" altLang="zh-CN" sz="7200" b="1" spc="150">
              <a:solidFill>
                <a:schemeClr val="accent1">
                  <a:alpha val="20000"/>
                </a:schemeClr>
              </a:solidFill>
              <a:latin typeface="Arial" pitchFamily="34" charset="0"/>
              <a:ea typeface="微软雅黑"/>
              <a:sym typeface="Arial" pitchFamily="34" charset="0"/>
            </a:endParaRPr>
          </a:p>
        </p:txBody>
      </p:sp>
      <p:sp>
        <p:nvSpPr>
          <p:cNvPr id="6" name="矩形 5"/>
          <p:cNvSpPr/>
          <p:nvPr>
            <p:custDataLst>
              <p:tags r:id="rId4"/>
            </p:custDataLst>
          </p:nvPr>
        </p:nvSpPr>
        <p:spPr>
          <a:xfrm>
            <a:off x="6011545" y="2380615"/>
            <a:ext cx="1243965" cy="786765"/>
          </a:xfrm>
          <a:prstGeom prst="rect">
            <a:avLst/>
          </a:prstGeom>
          <a:solidFill>
            <a:schemeClr val="accent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" name="矩形 6"/>
          <p:cNvSpPr/>
          <p:nvPr>
            <p:custDataLst>
              <p:tags r:id="rId5"/>
            </p:custDataLst>
          </p:nvPr>
        </p:nvSpPr>
        <p:spPr>
          <a:xfrm>
            <a:off x="7255510" y="2380615"/>
            <a:ext cx="3700145" cy="786765"/>
          </a:xfrm>
          <a:prstGeom prst="rect">
            <a:avLst/>
          </a:pr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" name="文本框 58"/>
          <p:cNvSpPr txBox="1"/>
          <p:nvPr>
            <p:custDataLst>
              <p:tags r:id="rId6"/>
            </p:custDataLst>
          </p:nvPr>
        </p:nvSpPr>
        <p:spPr>
          <a:xfrm>
            <a:off x="6339205" y="2502535"/>
            <a:ext cx="589280" cy="51816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b="1" spc="300">
                <a:solidFill>
                  <a:schemeClr val="lt1"/>
                </a:solidFill>
                <a:latin typeface="Arial" pitchFamily="34" charset="0"/>
                <a:ea typeface="微软雅黑"/>
              </a:rPr>
              <a:t>01</a:t>
            </a:r>
            <a:endParaRPr lang="en-US" altLang="zh-CN" sz="3200" b="1" spc="300">
              <a:solidFill>
                <a:schemeClr val="lt1"/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9" name="文本框 61"/>
          <p:cNvSpPr txBox="1"/>
          <p:nvPr>
            <p:custDataLst>
              <p:tags r:id="rId7"/>
            </p:custDataLst>
          </p:nvPr>
        </p:nvSpPr>
        <p:spPr>
          <a:xfrm>
            <a:off x="7337425" y="2428240"/>
            <a:ext cx="3535680" cy="692150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l">
              <a:lnSpc>
                <a:spcPct val="100000"/>
              </a:lnSpc>
              <a:spcBef>
                <a:spcPct val="0"/>
              </a:spcBef>
              <a:spcAft>
                <a:spcPts val="800"/>
              </a:spcAft>
              <a:buSzTx/>
              <a:buNone/>
            </a:pPr>
            <a:r>
              <a:rPr lang="zh-CN" sz="3000" spc="24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三相变压器用途</a:t>
            </a:r>
            <a:endParaRPr lang="zh-CN" sz="3000" spc="24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7" name="矩形 16"/>
          <p:cNvSpPr/>
          <p:nvPr>
            <p:custDataLst>
              <p:tags r:id="rId8"/>
            </p:custDataLst>
          </p:nvPr>
        </p:nvSpPr>
        <p:spPr>
          <a:xfrm>
            <a:off x="6011545" y="3429000"/>
            <a:ext cx="1243965" cy="786765"/>
          </a:xfrm>
          <a:prstGeom prst="rect">
            <a:avLst/>
          </a:prstGeom>
          <a:solidFill>
            <a:schemeClr val="accent2"/>
          </a:solidFill>
          <a:ln w="254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矩形 17"/>
          <p:cNvSpPr/>
          <p:nvPr>
            <p:custDataLst>
              <p:tags r:id="rId9"/>
            </p:custDataLst>
          </p:nvPr>
        </p:nvSpPr>
        <p:spPr>
          <a:xfrm>
            <a:off x="7255510" y="3429000"/>
            <a:ext cx="3700145" cy="786765"/>
          </a:xfrm>
          <a:prstGeom prst="rect">
            <a:avLst/>
          </a:prstGeom>
          <a:noFill/>
          <a:ln w="254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" name="文本框 58"/>
          <p:cNvSpPr txBox="1"/>
          <p:nvPr>
            <p:custDataLst>
              <p:tags r:id="rId10"/>
            </p:custDataLst>
          </p:nvPr>
        </p:nvSpPr>
        <p:spPr>
          <a:xfrm>
            <a:off x="6339205" y="3550920"/>
            <a:ext cx="589280" cy="51816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b="1" spc="300">
                <a:solidFill>
                  <a:schemeClr val="lt1"/>
                </a:solidFill>
                <a:latin typeface="Arial" pitchFamily="34" charset="0"/>
                <a:ea typeface="微软雅黑"/>
              </a:rPr>
              <a:t>02</a:t>
            </a:r>
            <a:endParaRPr lang="en-US" altLang="zh-CN" sz="3200" b="1" spc="300">
              <a:solidFill>
                <a:schemeClr val="lt1"/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20" name="文本框 61"/>
          <p:cNvSpPr txBox="1"/>
          <p:nvPr>
            <p:custDataLst>
              <p:tags r:id="rId11"/>
            </p:custDataLst>
          </p:nvPr>
        </p:nvSpPr>
        <p:spPr>
          <a:xfrm>
            <a:off x="7337425" y="3476625"/>
            <a:ext cx="3535680" cy="692150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l">
              <a:lnSpc>
                <a:spcPct val="100000"/>
              </a:lnSpc>
              <a:spcBef>
                <a:spcPct val="0"/>
              </a:spcBef>
              <a:spcAft>
                <a:spcPts val="800"/>
              </a:spcAft>
              <a:buSzTx/>
              <a:buNone/>
            </a:pPr>
            <a:r>
              <a:rPr lang="zh-CN" altLang="en-US" sz="3000" spc="22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三相变压器结构</a:t>
            </a:r>
            <a:endParaRPr lang="zh-CN" altLang="en-US" sz="3000" spc="22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21" name="矩形 20"/>
          <p:cNvSpPr/>
          <p:nvPr>
            <p:custDataLst>
              <p:tags r:id="rId12"/>
            </p:custDataLst>
          </p:nvPr>
        </p:nvSpPr>
        <p:spPr>
          <a:xfrm>
            <a:off x="6011545" y="4349750"/>
            <a:ext cx="1243965" cy="786765"/>
          </a:xfrm>
          <a:prstGeom prst="rect">
            <a:avLst/>
          </a:prstGeom>
          <a:solidFill>
            <a:schemeClr val="accent3"/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2" name="矩形 21"/>
          <p:cNvSpPr/>
          <p:nvPr>
            <p:custDataLst>
              <p:tags r:id="rId13"/>
            </p:custDataLst>
          </p:nvPr>
        </p:nvSpPr>
        <p:spPr>
          <a:xfrm>
            <a:off x="7255510" y="4349750"/>
            <a:ext cx="3700145" cy="786765"/>
          </a:xfrm>
          <a:prstGeom prst="rect">
            <a:avLst/>
          </a:prstGeom>
          <a:noFill/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3" name="文本框 58"/>
          <p:cNvSpPr txBox="1"/>
          <p:nvPr>
            <p:custDataLst>
              <p:tags r:id="rId14"/>
            </p:custDataLst>
          </p:nvPr>
        </p:nvSpPr>
        <p:spPr>
          <a:xfrm>
            <a:off x="6339205" y="4471670"/>
            <a:ext cx="589280" cy="51816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b="1" spc="300">
                <a:solidFill>
                  <a:schemeClr val="lt1"/>
                </a:solidFill>
                <a:latin typeface="Arial" pitchFamily="34" charset="0"/>
                <a:ea typeface="微软雅黑"/>
              </a:rPr>
              <a:t>03</a:t>
            </a:r>
            <a:endParaRPr lang="en-US" altLang="zh-CN" sz="3200" b="1" spc="300">
              <a:solidFill>
                <a:schemeClr val="lt1"/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24" name="文本框 61"/>
          <p:cNvSpPr txBox="1"/>
          <p:nvPr>
            <p:custDataLst>
              <p:tags r:id="rId15"/>
            </p:custDataLst>
          </p:nvPr>
        </p:nvSpPr>
        <p:spPr>
          <a:xfrm>
            <a:off x="7337425" y="4397375"/>
            <a:ext cx="3535680" cy="692150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l">
              <a:lnSpc>
                <a:spcPct val="100000"/>
              </a:lnSpc>
              <a:spcBef>
                <a:spcPct val="0"/>
              </a:spcBef>
              <a:spcAft>
                <a:spcPts val="800"/>
              </a:spcAft>
              <a:buSzTx/>
              <a:buNone/>
            </a:pPr>
            <a:r>
              <a:rPr lang="zh-CN" sz="3000" spc="24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变压器损耗及效率</a:t>
            </a:r>
            <a:endParaRPr lang="zh-CN" sz="3000" spc="24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41" name="矩形 40"/>
          <p:cNvSpPr/>
          <p:nvPr>
            <p:custDataLst>
              <p:tags r:id="rId16"/>
            </p:custDataLst>
          </p:nvPr>
        </p:nvSpPr>
        <p:spPr>
          <a:xfrm>
            <a:off x="6011545" y="5349875"/>
            <a:ext cx="1243965" cy="786765"/>
          </a:xfrm>
          <a:prstGeom prst="rect">
            <a:avLst/>
          </a:prstGeom>
          <a:solidFill>
            <a:schemeClr val="accent4"/>
          </a:solidFill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2" name="矩形 41"/>
          <p:cNvSpPr/>
          <p:nvPr>
            <p:custDataLst>
              <p:tags r:id="rId17"/>
            </p:custDataLst>
          </p:nvPr>
        </p:nvSpPr>
        <p:spPr>
          <a:xfrm>
            <a:off x="7255510" y="5349875"/>
            <a:ext cx="3700145" cy="786765"/>
          </a:xfrm>
          <a:prstGeom prst="rect">
            <a:avLst/>
          </a:pr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3" name="文本框 58"/>
          <p:cNvSpPr txBox="1"/>
          <p:nvPr>
            <p:custDataLst>
              <p:tags r:id="rId18"/>
            </p:custDataLst>
          </p:nvPr>
        </p:nvSpPr>
        <p:spPr>
          <a:xfrm>
            <a:off x="6339205" y="5483860"/>
            <a:ext cx="589280" cy="51816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b="1" spc="300">
                <a:solidFill>
                  <a:schemeClr val="dk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rPr>
              <a:t>04</a:t>
            </a:r>
            <a:endParaRPr lang="en-US" altLang="zh-CN" sz="3200" b="1" spc="300">
              <a:solidFill>
                <a:schemeClr val="dk1">
                  <a:lumMod val="85000"/>
                  <a:lumOff val="15000"/>
                </a:schemeClr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44" name="文本框 61"/>
          <p:cNvSpPr txBox="1"/>
          <p:nvPr>
            <p:custDataLst>
              <p:tags r:id="rId19"/>
            </p:custDataLst>
          </p:nvPr>
        </p:nvSpPr>
        <p:spPr>
          <a:xfrm>
            <a:off x="7337425" y="5397500"/>
            <a:ext cx="3535680" cy="692150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l">
              <a:lnSpc>
                <a:spcPct val="100000"/>
              </a:lnSpc>
              <a:spcBef>
                <a:spcPct val="0"/>
              </a:spcBef>
              <a:spcAft>
                <a:spcPts val="800"/>
              </a:spcAft>
              <a:buSzTx/>
              <a:buNone/>
            </a:pPr>
            <a:r>
              <a:rPr lang="zh-CN" sz="3000" spc="24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外特性及变化率</a:t>
            </a:r>
            <a:endParaRPr lang="zh-CN" sz="3000" spc="24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2" name="矩形 1"/>
          <p:cNvSpPr/>
          <p:nvPr>
            <p:custDataLst>
              <p:tags r:id="rId20"/>
            </p:custDataLst>
          </p:nvPr>
        </p:nvSpPr>
        <p:spPr>
          <a:xfrm>
            <a:off x="1384935" y="6002020"/>
            <a:ext cx="1096645" cy="13398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4"/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灯片编号占位符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C191A7-0268-448C-8446-D985AB02F10C}" type="slidenum">
              <a:rPr lang="zh-CN" altLang="en-US" smtClean="0"/>
              <a:t>2</a:t>
            </a:fld>
            <a:endParaRPr lang="zh-CN" altLang="en-US"/>
          </a:p>
        </p:txBody>
      </p:sp>
    </p:spTree>
    <p:custDataLst>
      <p:tags r:id="rId21"/>
    </p:custDataLst>
  </p:cSld>
  <p:clrMapOvr>
    <a:masterClrMapping/>
  </p:clrMapOvr>
  <mc:AlternateContent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78210" name="矩形 478209"/>
          <p:cNvSpPr/>
          <p:nvPr/>
        </p:nvSpPr>
        <p:spPr>
          <a:xfrm>
            <a:off x="496570" y="247650"/>
            <a:ext cx="6946265" cy="706755"/>
          </a:xfrm>
          <a:prstGeom prst="rect">
            <a:avLst/>
          </a:prstGeom>
          <a:noFill/>
          <a:ln w="38100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4000" b="1" smtClean="0">
                <a:solidFill>
                  <a:srgbClr val="0070C0"/>
                </a:solidFill>
                <a:latin typeface="微软雅黑" panose="020b0503020204020204" charset="-122"/>
                <a:ea typeface="微软雅黑"/>
                <a:sym typeface="+mn-ea"/>
              </a:rPr>
              <a:t>1.1</a:t>
            </a:r>
            <a:r>
              <a:rPr lang="zh-CN" altLang="en-US" sz="4000" b="1" smtClean="0">
                <a:solidFill>
                  <a:srgbClr val="0070C0"/>
                </a:solidFill>
                <a:latin typeface="微软雅黑" panose="020b0503020204020204" charset="-122"/>
                <a:ea typeface="微软雅黑"/>
                <a:sym typeface="+mn-ea"/>
              </a:rPr>
              <a:t>三相变压器用途</a:t>
            </a:r>
            <a:endParaRPr lang="zh-CN" altLang="en-US" sz="4000" b="1" smtClean="0">
              <a:solidFill>
                <a:srgbClr val="0070C0"/>
              </a:solidFill>
              <a:latin typeface="微软雅黑" panose="020b0503020204020204" charset="-122"/>
              <a:ea typeface="微软雅黑"/>
              <a:sym typeface="+mn-ea"/>
            </a:endParaRPr>
          </a:p>
        </p:txBody>
      </p:sp>
      <p:sp>
        <p:nvSpPr>
          <p:cNvPr id="3098" name="Text Box 26"/>
          <p:cNvSpPr txBox="1"/>
          <p:nvPr>
            <p:custDataLst>
              <p:tags r:id="rId2"/>
            </p:custDataLst>
          </p:nvPr>
        </p:nvSpPr>
        <p:spPr>
          <a:xfrm>
            <a:off x="5120005" y="5937568"/>
            <a:ext cx="3006725" cy="366712"/>
          </a:xfrm>
          <a:prstGeom prst="rect">
            <a:avLst/>
          </a:prstGeom>
          <a:solidFill>
            <a:srgbClr val="CCECFF"/>
          </a:solidFill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b="1">
                <a:latin typeface="Arial" pitchFamily="34" charset="0"/>
              </a:rPr>
              <a:t>图</a:t>
            </a:r>
            <a:r>
              <a:rPr lang="en-US" altLang="zh-CN" b="1">
                <a:latin typeface="Arial" pitchFamily="34" charset="0"/>
              </a:rPr>
              <a:t>2-1  </a:t>
            </a:r>
            <a:r>
              <a:rPr lang="zh-CN" altLang="en-US" b="1">
                <a:latin typeface="Arial" pitchFamily="34" charset="0"/>
              </a:rPr>
              <a:t>电力输送过程示意图</a:t>
            </a:r>
            <a:r>
              <a:rPr lang="zh-CN" altLang="en-US">
                <a:latin typeface="Arial" pitchFamily="34" charset="0"/>
              </a:rPr>
              <a:t> </a:t>
            </a:r>
            <a:endParaRPr lang="zh-CN" altLang="en-US">
              <a:latin typeface="Arial" pitchFamily="34" charset="0"/>
            </a:endParaRPr>
          </a:p>
        </p:txBody>
      </p:sp>
      <p:pic>
        <p:nvPicPr>
          <p:cNvPr id="4101" name="Picture 28" descr="010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b="2266"/>
          <a:stretch>
            <a:fillRect/>
          </a:stretch>
        </p:blipFill>
        <p:spPr>
          <a:xfrm>
            <a:off x="1911350" y="1885315"/>
            <a:ext cx="8545830" cy="405257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" name="文本框 1"/>
          <p:cNvSpPr txBox="1"/>
          <p:nvPr/>
        </p:nvSpPr>
        <p:spPr>
          <a:xfrm>
            <a:off x="987425" y="996315"/>
            <a:ext cx="6096000" cy="52197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FF3300"/>
                </a:solidFill>
                <a:latin typeface="宋体" panose="02010600030101010101" pitchFamily="2" charset="-122"/>
                <a:sym typeface="+mn-ea"/>
              </a:rPr>
              <a:t>案例：</a:t>
            </a:r>
            <a:r>
              <a:rPr lang="zh-CN" altLang="en-US" sz="2800" b="1">
                <a:latin typeface="宋体" panose="02010600030101010101" pitchFamily="2" charset="-122"/>
                <a:sym typeface="+mn-ea"/>
              </a:rPr>
              <a:t>电能的产生、输送与分配</a:t>
            </a:r>
            <a:endParaRPr lang="zh-CN" altLang="en-US" sz="2800" b="1">
              <a:latin typeface="宋体" panose="02010600030101010101" pitchFamily="2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3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xit" presetSubtype="4" dur="5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" dur="500"/>
                                        <p:tgtEl>
                                          <p:spTgt spid="3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" dur="500"/>
                                        <p:tgtEl>
                                          <p:spTgt spid="3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98" grpId="0"/>
      <p:bldP spid="3098" grpId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任意形状 8"/>
          <p:cNvSpPr/>
          <p:nvPr userDrawn="1">
            <p:custDataLst>
              <p:tags r:id="rId2"/>
            </p:custDataLst>
          </p:nvPr>
        </p:nvSpPr>
        <p:spPr>
          <a:xfrm>
            <a:off x="9727092" y="-51"/>
            <a:ext cx="2464998" cy="2403231"/>
          </a:xfrm>
          <a:custGeom>
            <a:gdLst>
              <a:gd name="connsiteX0" fmla="*/ 361564 w 3507050"/>
              <a:gd name="connsiteY0" fmla="*/ 0 h 3419170"/>
              <a:gd name="connsiteX1" fmla="*/ 3507050 w 3507050"/>
              <a:gd name="connsiteY1" fmla="*/ 0 h 3419170"/>
              <a:gd name="connsiteX2" fmla="*/ 3507050 w 3507050"/>
              <a:gd name="connsiteY2" fmla="*/ 3045349 h 3419170"/>
              <a:gd name="connsiteX3" fmla="*/ 3329322 w 3507050"/>
              <a:gd name="connsiteY3" fmla="*/ 3151539 h 3419170"/>
              <a:gd name="connsiteX4" fmla="*/ 2254631 w 3507050"/>
              <a:gd name="connsiteY4" fmla="*/ 3419170 h 3419170"/>
              <a:gd name="connsiteX5" fmla="*/ 0 w 3507050"/>
              <a:gd name="connsiteY5" fmla="*/ 1201750 h 3419170"/>
              <a:gd name="connsiteX6" fmla="*/ 272122 w 3507050"/>
              <a:gd name="connsiteY6" fmla="*/ 144796 h 34191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507050" h="3419170">
                <a:moveTo>
                  <a:pt x="361564" y="0"/>
                </a:moveTo>
                <a:lnTo>
                  <a:pt x="3507050" y="0"/>
                </a:lnTo>
                <a:lnTo>
                  <a:pt x="3507050" y="3045349"/>
                </a:lnTo>
                <a:lnTo>
                  <a:pt x="3329322" y="3151539"/>
                </a:lnTo>
                <a:cubicBezTo>
                  <a:pt x="3009856" y="3322220"/>
                  <a:pt x="2643756" y="3419170"/>
                  <a:pt x="2254631" y="3419170"/>
                </a:cubicBezTo>
                <a:cubicBezTo>
                  <a:pt x="1009433" y="3419170"/>
                  <a:pt x="0" y="2426397"/>
                  <a:pt x="0" y="1201750"/>
                </a:cubicBezTo>
                <a:cubicBezTo>
                  <a:pt x="0" y="819048"/>
                  <a:pt x="98578" y="458990"/>
                  <a:pt x="272122" y="144796"/>
                </a:cubicBezTo>
                <a:close/>
              </a:path>
            </a:pathLst>
          </a:custGeom>
          <a:gradFill>
            <a:gsLst>
              <a:gs pos="0">
                <a:schemeClr val="bg2">
                  <a:alpha val="10000"/>
                </a:schemeClr>
              </a:gs>
              <a:gs pos="100000">
                <a:schemeClr val="tx2">
                  <a:lumMod val="90000"/>
                  <a:alpha val="24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solidFill>
                <a:schemeClr val="lt1"/>
              </a:solidFill>
              <a:highlight>
                <a:srgbClr val="1171F1"/>
              </a:highlight>
              <a:latin typeface="微软雅黑" panose="020b0503020204020204" charset="-122"/>
              <a:ea typeface="微软雅黑"/>
            </a:endParaRPr>
          </a:p>
        </p:txBody>
      </p:sp>
      <p:sp>
        <p:nvSpPr>
          <p:cNvPr id="6" name="任意形状 8"/>
          <p:cNvSpPr/>
          <p:nvPr userDrawn="1">
            <p:custDataLst>
              <p:tags r:id="rId3"/>
            </p:custDataLst>
          </p:nvPr>
        </p:nvSpPr>
        <p:spPr>
          <a:xfrm rot="10800000">
            <a:off x="0" y="5480050"/>
            <a:ext cx="1412875" cy="1377950"/>
          </a:xfrm>
          <a:custGeom>
            <a:gdLst>
              <a:gd name="connsiteX0" fmla="*/ 361564 w 3507050"/>
              <a:gd name="connsiteY0" fmla="*/ 0 h 3419170"/>
              <a:gd name="connsiteX1" fmla="*/ 3507050 w 3507050"/>
              <a:gd name="connsiteY1" fmla="*/ 0 h 3419170"/>
              <a:gd name="connsiteX2" fmla="*/ 3507050 w 3507050"/>
              <a:gd name="connsiteY2" fmla="*/ 3045349 h 3419170"/>
              <a:gd name="connsiteX3" fmla="*/ 3329322 w 3507050"/>
              <a:gd name="connsiteY3" fmla="*/ 3151539 h 3419170"/>
              <a:gd name="connsiteX4" fmla="*/ 2254631 w 3507050"/>
              <a:gd name="connsiteY4" fmla="*/ 3419170 h 3419170"/>
              <a:gd name="connsiteX5" fmla="*/ 0 w 3507050"/>
              <a:gd name="connsiteY5" fmla="*/ 1201750 h 3419170"/>
              <a:gd name="connsiteX6" fmla="*/ 272122 w 3507050"/>
              <a:gd name="connsiteY6" fmla="*/ 144796 h 34191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507050" h="3419170">
                <a:moveTo>
                  <a:pt x="361564" y="0"/>
                </a:moveTo>
                <a:lnTo>
                  <a:pt x="3507050" y="0"/>
                </a:lnTo>
                <a:lnTo>
                  <a:pt x="3507050" y="3045349"/>
                </a:lnTo>
                <a:lnTo>
                  <a:pt x="3329322" y="3151539"/>
                </a:lnTo>
                <a:cubicBezTo>
                  <a:pt x="3009856" y="3322220"/>
                  <a:pt x="2643756" y="3419170"/>
                  <a:pt x="2254631" y="3419170"/>
                </a:cubicBezTo>
                <a:cubicBezTo>
                  <a:pt x="1009433" y="3419170"/>
                  <a:pt x="0" y="2426397"/>
                  <a:pt x="0" y="1201750"/>
                </a:cubicBezTo>
                <a:cubicBezTo>
                  <a:pt x="0" y="819048"/>
                  <a:pt x="98578" y="458990"/>
                  <a:pt x="272122" y="144796"/>
                </a:cubicBezTo>
                <a:close/>
              </a:path>
            </a:pathLst>
          </a:custGeom>
          <a:gradFill>
            <a:gsLst>
              <a:gs pos="0">
                <a:schemeClr val="bg2">
                  <a:alpha val="10000"/>
                </a:schemeClr>
              </a:gs>
              <a:gs pos="100000">
                <a:schemeClr val="tx2">
                  <a:lumMod val="90000"/>
                  <a:alpha val="24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solidFill>
                <a:schemeClr val="lt1"/>
              </a:solidFill>
              <a:highlight>
                <a:srgbClr val="1171F1"/>
              </a:highlight>
              <a:latin typeface="微软雅黑" panose="020b0503020204020204" charset="-122"/>
              <a:ea typeface="微软雅黑"/>
            </a:endParaRPr>
          </a:p>
        </p:txBody>
      </p:sp>
      <p:pic>
        <p:nvPicPr>
          <p:cNvPr id="3" name="图片 2" descr="/data/cache/bf4ff8da9ba902bb4f38e42129c7ca63.jpgbf4ff8da9ba902bb4f38e42129c7ca63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rcRect l="24" r="24"/>
          <a:stretch>
            <a:fillRect/>
          </a:stretch>
        </p:blipFill>
        <p:spPr>
          <a:xfrm flipH="1">
            <a:off x="0" y="-390"/>
            <a:ext cx="4570307" cy="6858780"/>
          </a:xfrm>
          <a:custGeom>
            <a:gdLst>
              <a:gd name="connsiteX0" fmla="*/ 989365 w 4572000"/>
              <a:gd name="connsiteY0" fmla="*/ 2444613 h 6861320"/>
              <a:gd name="connsiteX1" fmla="*/ 1977073 w 4572000"/>
              <a:gd name="connsiteY1" fmla="*/ 3432321 h 6861320"/>
              <a:gd name="connsiteX2" fmla="*/ 989365 w 4572000"/>
              <a:gd name="connsiteY2" fmla="*/ 4420030 h 6861320"/>
              <a:gd name="connsiteX3" fmla="*/ 4572000 w 4572000"/>
              <a:gd name="connsiteY3" fmla="*/ 0 h 6861320"/>
              <a:gd name="connsiteX4" fmla="*/ 0 w 4572000"/>
              <a:gd name="connsiteY4" fmla="*/ 0 h 6861320"/>
              <a:gd name="connsiteX5" fmla="*/ 0 w 4572000"/>
              <a:gd name="connsiteY5" fmla="*/ 3320 h 6861320"/>
              <a:gd name="connsiteX6" fmla="*/ 982729 w 4572000"/>
              <a:gd name="connsiteY6" fmla="*/ 3320 h 6861320"/>
              <a:gd name="connsiteX7" fmla="*/ 982729 w 4572000"/>
              <a:gd name="connsiteY7" fmla="*/ 2441293 h 6861320"/>
              <a:gd name="connsiteX8" fmla="*/ 991864 w 4572000"/>
              <a:gd name="connsiteY8" fmla="*/ 2441293 h 6861320"/>
              <a:gd name="connsiteX9" fmla="*/ 833 w 4572000"/>
              <a:gd name="connsiteY9" fmla="*/ 3432323 h 6861320"/>
              <a:gd name="connsiteX10" fmla="*/ 835 w 4572000"/>
              <a:gd name="connsiteY10" fmla="*/ 2441293 h 6861320"/>
              <a:gd name="connsiteX11" fmla="*/ 0 w 4572000"/>
              <a:gd name="connsiteY11" fmla="*/ 2441293 h 6861320"/>
              <a:gd name="connsiteX12" fmla="*/ 0 w 4572000"/>
              <a:gd name="connsiteY12" fmla="*/ 3477489 h 6861320"/>
              <a:gd name="connsiteX13" fmla="*/ 984390 w 4572000"/>
              <a:gd name="connsiteY13" fmla="*/ 4461880 h 6861320"/>
              <a:gd name="connsiteX14" fmla="*/ 981063 w 4572000"/>
              <a:gd name="connsiteY14" fmla="*/ 4461880 h 6861320"/>
              <a:gd name="connsiteX15" fmla="*/ 981063 w 4572000"/>
              <a:gd name="connsiteY15" fmla="*/ 6861320 h 6861320"/>
              <a:gd name="connsiteX16" fmla="*/ 4572000 w 4572000"/>
              <a:gd name="connsiteY16" fmla="*/ 6861320 h 68613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572000" h="6861320">
                <a:moveTo>
                  <a:pt x="989365" y="2444613"/>
                </a:moveTo>
                <a:lnTo>
                  <a:pt x="1977073" y="3432321"/>
                </a:lnTo>
                <a:lnTo>
                  <a:pt x="989365" y="4420030"/>
                </a:lnTo>
                <a:close/>
                <a:moveTo>
                  <a:pt x="4572000" y="0"/>
                </a:moveTo>
                <a:lnTo>
                  <a:pt x="0" y="0"/>
                </a:lnTo>
                <a:lnTo>
                  <a:pt x="0" y="3320"/>
                </a:lnTo>
                <a:lnTo>
                  <a:pt x="982729" y="3320"/>
                </a:lnTo>
                <a:lnTo>
                  <a:pt x="982729" y="2441293"/>
                </a:lnTo>
                <a:lnTo>
                  <a:pt x="991864" y="2441293"/>
                </a:lnTo>
                <a:lnTo>
                  <a:pt x="833" y="3432323"/>
                </a:lnTo>
                <a:lnTo>
                  <a:pt x="835" y="2441293"/>
                </a:lnTo>
                <a:lnTo>
                  <a:pt x="0" y="2441293"/>
                </a:lnTo>
                <a:lnTo>
                  <a:pt x="0" y="3477489"/>
                </a:lnTo>
                <a:lnTo>
                  <a:pt x="984390" y="4461880"/>
                </a:lnTo>
                <a:lnTo>
                  <a:pt x="981063" y="4461880"/>
                </a:lnTo>
                <a:lnTo>
                  <a:pt x="981063" y="6861320"/>
                </a:lnTo>
                <a:lnTo>
                  <a:pt x="4572000" y="6861320"/>
                </a:lnTo>
                <a:close/>
              </a:path>
            </a:pathLst>
          </a:custGeom>
        </p:spPr>
      </p:pic>
      <p:sp>
        <p:nvSpPr>
          <p:cNvPr id="2" name="文本框 1"/>
          <p:cNvSpPr txBox="1"/>
          <p:nvPr>
            <p:custDataLst>
              <p:tags r:id="rId6"/>
            </p:custDataLst>
          </p:nvPr>
        </p:nvSpPr>
        <p:spPr>
          <a:xfrm>
            <a:off x="5505450" y="774509"/>
            <a:ext cx="5772150" cy="677252"/>
          </a:xfrm>
          <a:prstGeom prst="rect">
            <a:avLst/>
          </a:prstGeom>
          <a:noFill/>
        </p:spPr>
        <p:txBody>
          <a:bodyPr wrap="square" lIns="63500" tIns="25400" rIns="63500" bIns="2540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SzTx/>
              <a:buNone/>
            </a:pPr>
            <a:r>
              <a:rPr lang="en-US" altLang="zh-CN" sz="3500" b="1" spc="190">
                <a:solidFill>
                  <a:schemeClr val="accent1"/>
                </a:solidFill>
                <a:uFillTx/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1.1三相变压器用途</a:t>
            </a:r>
            <a:endParaRPr lang="en-US" altLang="zh-CN" sz="3500" b="1" spc="190">
              <a:solidFill>
                <a:schemeClr val="accent1"/>
              </a:solidFill>
              <a:uFillTx/>
              <a:latin typeface="微软雅黑" panose="020b0503020204020204" charset="-122"/>
              <a:ea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11" name="Title 6"/>
          <p:cNvSpPr txBox="1"/>
          <p:nvPr>
            <p:custDataLst>
              <p:tags r:id="rId7"/>
            </p:custDataLst>
          </p:nvPr>
        </p:nvSpPr>
        <p:spPr>
          <a:xfrm>
            <a:off x="5505450" y="1755343"/>
            <a:ext cx="5772150" cy="4328147"/>
          </a:xfrm>
          <a:prstGeom prst="rect">
            <a:avLst/>
          </a:prstGeom>
          <a:noFill/>
          <a:ln w="3175">
            <a:noFill/>
            <a:prstDash val="dash"/>
          </a:ln>
        </p:spPr>
        <p:txBody>
          <a:bodyPr wrap="square" lIns="63500" tIns="25400" rIns="63500" bIns="25400" anchor="t" anchorCtr="0">
            <a:normAutofit/>
          </a:bodyPr>
          <a:lstStyle>
            <a:defPPr>
              <a:defRPr lang="zh-CN"/>
            </a:defPPr>
            <a:lvl1pPr marL="0" algn="l" defTabSz="913765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745" b="0" kern="1200" cap="none" spc="-49" baseline="0">
                <a:ln w="3175">
                  <a:noFill/>
                </a:ln>
                <a:solidFill>
                  <a:schemeClr val="tx1"/>
                </a:solidFill>
                <a:effectLst/>
                <a:latin typeface="+mj-lt"/>
                <a:ea typeface="+mn-ea"/>
                <a:cs typeface="Segoe UI" panose="020b0502040204020203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l" fontAlgn="auto">
              <a:lnSpc>
                <a:spcPct val="120000"/>
              </a:lnSpc>
              <a:spcBef>
                <a:spcPct val="0"/>
              </a:spcBef>
              <a:spcAft>
                <a:spcPts val="800"/>
              </a:spcAft>
              <a:buSzTx/>
              <a:buNone/>
            </a:pPr>
            <a:r>
              <a:rPr lang="zh-CN" altLang="en-US" sz="2100" spc="13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作用：</a:t>
            </a:r>
            <a:endParaRPr lang="zh-CN" altLang="en-US" sz="2100" spc="130">
              <a:ln w="3175">
                <a:noFill/>
                <a:prstDash val="dash"/>
              </a:ln>
              <a:solidFill>
                <a:schemeClr val="dk1">
                  <a:lumMod val="75000"/>
                  <a:lumOff val="25000"/>
                </a:schemeClr>
              </a:solidFill>
              <a:uFillTx/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pPr marL="0" lvl="0" indent="0" algn="l" fontAlgn="auto">
              <a:lnSpc>
                <a:spcPct val="120000"/>
              </a:lnSpc>
              <a:spcBef>
                <a:spcPct val="0"/>
              </a:spcBef>
              <a:spcAft>
                <a:spcPts val="800"/>
              </a:spcAft>
              <a:buSzTx/>
              <a:buNone/>
            </a:pPr>
            <a:r>
              <a:rPr lang="zh-CN" altLang="en-US" sz="2100" spc="13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变压器是用来改变交流电压大小的电气设备。它是根据电磁感应原理，把某一等级的交流电压变化成频率相同的另一等级的交流电压，以满足不同负载的需要。还可用来改变电流、变换阻抗以及产生脉冲等。  </a:t>
            </a:r>
            <a:endParaRPr lang="zh-CN" altLang="en-US" sz="2100" spc="130">
              <a:ln w="3175">
                <a:noFill/>
                <a:prstDash val="dash"/>
              </a:ln>
              <a:solidFill>
                <a:schemeClr val="dk1">
                  <a:lumMod val="75000"/>
                  <a:lumOff val="25000"/>
                </a:schemeClr>
              </a:solidFill>
              <a:uFillTx/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pPr marL="0" lvl="0" indent="0" algn="l" fontAlgn="auto">
              <a:lnSpc>
                <a:spcPct val="120000"/>
              </a:lnSpc>
              <a:spcBef>
                <a:spcPct val="0"/>
              </a:spcBef>
              <a:spcAft>
                <a:spcPts val="800"/>
              </a:spcAft>
              <a:buSzTx/>
              <a:buNone/>
            </a:pPr>
            <a:r>
              <a:rPr lang="zh-CN" altLang="en-US" sz="2100" spc="13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用途： </a:t>
            </a:r>
            <a:endParaRPr lang="zh-CN" altLang="en-US" sz="2100" spc="130">
              <a:ln w="3175">
                <a:noFill/>
                <a:prstDash val="dash"/>
              </a:ln>
              <a:solidFill>
                <a:schemeClr val="dk1">
                  <a:lumMod val="75000"/>
                  <a:lumOff val="25000"/>
                </a:schemeClr>
              </a:solidFill>
              <a:uFillTx/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pPr marL="0" lvl="0" indent="0" algn="l" fontAlgn="auto">
              <a:lnSpc>
                <a:spcPct val="120000"/>
              </a:lnSpc>
              <a:spcBef>
                <a:spcPct val="0"/>
              </a:spcBef>
              <a:spcAft>
                <a:spcPts val="800"/>
              </a:spcAft>
              <a:buSzTx/>
              <a:buNone/>
            </a:pPr>
            <a:r>
              <a:rPr lang="zh-CN" altLang="en-US" sz="2100" spc="13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主要用于输配电系统，而且还广泛应用于电气控制领域、电子技术领域，测试技术领域以及焊接技术领域等。 </a:t>
            </a:r>
            <a:endParaRPr lang="zh-CN" altLang="en-US" sz="2100" spc="130">
              <a:ln w="3175">
                <a:noFill/>
                <a:prstDash val="dash"/>
              </a:ln>
              <a:solidFill>
                <a:schemeClr val="dk1">
                  <a:lumMod val="75000"/>
                  <a:lumOff val="25000"/>
                </a:schemeClr>
              </a:solidFill>
              <a:uFillTx/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</p:spTree>
    <p:custDataLst>
      <p:tags r:id="rId8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0" name="图片 6" descr="Drawing2 Model (1).png"/>
          <p:cNvPicPr>
            <a:picLocks noChangeAspect="1"/>
          </p:cNvPicPr>
          <p:nvPr/>
        </p:nvPicPr>
        <p:blipFill>
          <a:blip r:embed="rId2">
            <a:lum bright="-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500" b="16666"/>
          <a:stretch>
            <a:fillRect/>
          </a:stretch>
        </p:blipFill>
        <p:spPr bwMode="auto">
          <a:xfrm>
            <a:off x="6666505" y="996950"/>
            <a:ext cx="5031602" cy="5041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9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86809" y="2149475"/>
            <a:ext cx="3285878" cy="3208259"/>
          </a:xfrm>
          <a:prstGeom prst="rect">
            <a:avLst/>
          </a:prstGeom>
        </p:spPr>
      </p:pic>
      <p:sp>
        <p:nvSpPr>
          <p:cNvPr id="30" name="标题 1"/>
          <p:cNvSpPr txBox="1"/>
          <p:nvPr/>
        </p:nvSpPr>
        <p:spPr>
          <a:xfrm>
            <a:off x="571500" y="271145"/>
            <a:ext cx="6487160" cy="52641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 smtClean="0">
                <a:solidFill>
                  <a:schemeClr val="tx1"/>
                </a:solidFill>
                <a:latin typeface="方正兰亭细黑_GBK" panose="02000000000000000000" pitchFamily="2" charset="-122"/>
                <a:ea typeface="方正兰亭细黑_GBK" panose="02000000000000000000" pitchFamily="2" charset="-122"/>
              </a:rPr>
              <a:t>1.2</a:t>
            </a:r>
            <a:r>
              <a:rPr lang="zh-CN" altLang="en-US" sz="3200" smtClean="0">
                <a:solidFill>
                  <a:schemeClr val="tx1"/>
                </a:solidFill>
                <a:latin typeface="方正兰亭细黑_GBK" panose="02000000000000000000" pitchFamily="2" charset="-122"/>
                <a:ea typeface="方正兰亭细黑_GBK" panose="02000000000000000000" pitchFamily="2" charset="-122"/>
              </a:rPr>
              <a:t>三相变压器结构</a:t>
            </a:r>
            <a:endParaRPr lang="zh-CN" altLang="en-US" sz="3200" smtClean="0">
              <a:solidFill>
                <a:schemeClr val="tx1"/>
              </a:solidFill>
              <a:latin typeface="方正兰亭细黑_GBK" panose="02000000000000000000" pitchFamily="2" charset="-122"/>
              <a:ea typeface="方正兰亭细黑_GBK" panose="02000000000000000000" pitchFamily="2" charset="-122"/>
            </a:endParaRPr>
          </a:p>
        </p:txBody>
      </p:sp>
      <p:sp>
        <p:nvSpPr>
          <p:cNvPr id="35" name="文本框 34"/>
          <p:cNvSpPr txBox="1"/>
          <p:nvPr/>
        </p:nvSpPr>
        <p:spPr>
          <a:xfrm>
            <a:off x="213567" y="294341"/>
            <a:ext cx="675061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smtClean="0">
                <a:solidFill>
                  <a:schemeClr val="bg1"/>
                </a:solidFill>
                <a:latin typeface="Bodoni MT Black" panose="02070a03080606020203" pitchFamily="18" charset="0"/>
              </a:rPr>
              <a:t>二、</a:t>
            </a:r>
            <a:endParaRPr lang="zh-CN" altLang="en-US" sz="2800" smtClean="0">
              <a:solidFill>
                <a:schemeClr val="bg1"/>
              </a:solidFill>
              <a:latin typeface="Bodoni MT Black" panose="02070a03080606020203" pitchFamily="18" charset="0"/>
            </a:endParaRPr>
          </a:p>
        </p:txBody>
      </p:sp>
      <p:cxnSp>
        <p:nvCxnSpPr>
          <p:cNvPr id="37" name="直接连接符 36"/>
          <p:cNvCxnSpPr/>
          <p:nvPr/>
        </p:nvCxnSpPr>
        <p:spPr>
          <a:xfrm>
            <a:off x="857233" y="801426"/>
            <a:ext cx="11334767" cy="0"/>
          </a:xfrm>
          <a:prstGeom prst="line">
            <a:avLst/>
          </a:prstGeom>
          <a:ln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Rectangle 28"/>
          <p:cNvSpPr>
            <a:spLocks noChangeArrowheads="1"/>
          </p:cNvSpPr>
          <p:nvPr/>
        </p:nvSpPr>
        <p:spPr bwMode="auto">
          <a:xfrm>
            <a:off x="571500" y="3643313"/>
            <a:ext cx="1366838" cy="3603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 algn="ctr"/>
            <a:r>
              <a:rPr lang="zh-CN" altLang="en-US" sz="2000" b="1">
                <a:solidFill>
                  <a:srgbClr val="095DA3"/>
                </a:solidFill>
                <a:ea typeface="宋体" panose="02010600030101010101" pitchFamily="2" charset="-122"/>
              </a:rPr>
              <a:t>变压器</a:t>
            </a:r>
            <a:endParaRPr lang="en-US" altLang="zh-CN" sz="2000" b="1">
              <a:solidFill>
                <a:srgbClr val="095DA3"/>
              </a:solidFill>
              <a:ea typeface="宋体" panose="02010600030101010101" pitchFamily="2" charset="-122"/>
            </a:endParaRPr>
          </a:p>
          <a:p>
            <a:pPr marL="342900" indent="-342900"/>
            <a:r>
              <a:rPr lang="zh-CN" altLang="en-US" sz="2000" b="1">
                <a:solidFill>
                  <a:srgbClr val="095DA3"/>
                </a:solidFill>
                <a:ea typeface="宋体" panose="02010600030101010101" pitchFamily="2" charset="-122"/>
              </a:rPr>
              <a:t>（油浸式）</a:t>
            </a:r>
            <a:endParaRPr lang="zh-CN" altLang="en-US" sz="2000" b="1">
              <a:solidFill>
                <a:srgbClr val="095DA3"/>
              </a:solidFill>
              <a:ea typeface="宋体" panose="02010600030101010101" pitchFamily="2" charset="-122"/>
            </a:endParaRPr>
          </a:p>
        </p:txBody>
      </p:sp>
      <p:grpSp>
        <p:nvGrpSpPr>
          <p:cNvPr id="16" name="Group 29"/>
          <p:cNvGrpSpPr/>
          <p:nvPr/>
        </p:nvGrpSpPr>
        <p:grpSpPr>
          <a:xfrm>
            <a:off x="2012950" y="1285875"/>
            <a:ext cx="6408738" cy="4535488"/>
            <a:chOff x="1474" y="845"/>
            <a:chExt cx="4037" cy="2857"/>
          </a:xfrm>
        </p:grpSpPr>
        <p:grpSp>
          <p:nvGrpSpPr>
            <p:cNvPr id="17" name="Group 30"/>
            <p:cNvGrpSpPr/>
            <p:nvPr/>
          </p:nvGrpSpPr>
          <p:grpSpPr>
            <a:xfrm>
              <a:off x="1556" y="845"/>
              <a:ext cx="3955" cy="2857"/>
              <a:chOff x="1556" y="845"/>
              <a:chExt cx="3955" cy="2857"/>
            </a:xfrm>
          </p:grpSpPr>
          <p:grpSp>
            <p:nvGrpSpPr>
              <p:cNvPr id="19" name="Group 31"/>
              <p:cNvGrpSpPr/>
              <p:nvPr/>
            </p:nvGrpSpPr>
            <p:grpSpPr>
              <a:xfrm>
                <a:off x="1556" y="845"/>
                <a:ext cx="3955" cy="1043"/>
                <a:chOff x="1556" y="845"/>
                <a:chExt cx="3955" cy="1043"/>
              </a:xfrm>
            </p:grpSpPr>
            <p:sp>
              <p:nvSpPr>
                <p:cNvPr id="38" name="Rectangle 32"/>
                <p:cNvSpPr>
                  <a:spLocks noChangeArrowheads="1"/>
                </p:cNvSpPr>
                <p:nvPr/>
              </p:nvSpPr>
              <p:spPr bwMode="auto">
                <a:xfrm>
                  <a:off x="1556" y="1115"/>
                  <a:ext cx="545" cy="227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342900" indent="-342900" algn="ctr"/>
                  <a:r>
                    <a:rPr lang="zh-CN" altLang="en-US" sz="2000" b="1">
                      <a:solidFill>
                        <a:srgbClr val="095DA3"/>
                      </a:solidFill>
                      <a:ea typeface="宋体" panose="02010600030101010101" pitchFamily="2" charset="-122"/>
                    </a:rPr>
                    <a:t>器身</a:t>
                  </a:r>
                  <a:endParaRPr lang="zh-CN" altLang="en-US" sz="2000" b="1">
                    <a:solidFill>
                      <a:srgbClr val="095DA3"/>
                    </a:solidFill>
                    <a:ea typeface="宋体" panose="02010600030101010101" pitchFamily="2" charset="-122"/>
                  </a:endParaRPr>
                </a:p>
              </p:txBody>
            </p:sp>
            <p:grpSp>
              <p:nvGrpSpPr>
                <p:cNvPr id="39" name="Group 33"/>
                <p:cNvGrpSpPr/>
                <p:nvPr/>
              </p:nvGrpSpPr>
              <p:grpSpPr>
                <a:xfrm>
                  <a:off x="2154" y="845"/>
                  <a:ext cx="3357" cy="1043"/>
                  <a:chOff x="2154" y="845"/>
                  <a:chExt cx="3357" cy="1043"/>
                </a:xfrm>
              </p:grpSpPr>
              <p:grpSp>
                <p:nvGrpSpPr>
                  <p:cNvPr id="40" name="Group 34"/>
                  <p:cNvGrpSpPr/>
                  <p:nvPr/>
                </p:nvGrpSpPr>
                <p:grpSpPr>
                  <a:xfrm>
                    <a:off x="2290" y="845"/>
                    <a:ext cx="3221" cy="1043"/>
                    <a:chOff x="2290" y="845"/>
                    <a:chExt cx="3221" cy="1043"/>
                  </a:xfrm>
                </p:grpSpPr>
                <p:sp>
                  <p:nvSpPr>
                    <p:cNvPr id="42" name="Rectangle 35"/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90" y="845"/>
                      <a:ext cx="680" cy="227"/>
                    </a:xfrm>
                    <a:prstGeom prst="rect">
                      <a:avLst/>
                    </a:prstGeom>
                    <a:noFill/>
                    <a:ln>
                      <a:noFill/>
                    </a:ln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rgbClr val="FFFFFF"/>
                          </a:solidFill>
                        </a14:hiddenFill>
                      </a:ex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miter lim="800000"/>
                          <a:headEnd/>
                          <a:tailEnd/>
                        </a14:hiddenLine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pPr marL="342900" indent="-342900"/>
                      <a:r>
                        <a:rPr lang="zh-CN" altLang="en-US" sz="2000" b="1" smtClean="0">
                          <a:solidFill>
                            <a:srgbClr val="095DA3"/>
                          </a:solidFill>
                          <a:ea typeface="宋体" panose="02010600030101010101" pitchFamily="2" charset="-122"/>
                        </a:rPr>
                        <a:t>铁心</a:t>
                      </a:r>
                      <a:endParaRPr lang="zh-CN" altLang="en-US" sz="2000" b="1">
                        <a:solidFill>
                          <a:srgbClr val="095DA3"/>
                        </a:solidFill>
                        <a:ea typeface="宋体" panose="02010600030101010101" pitchFamily="2" charset="-122"/>
                      </a:endParaRPr>
                    </a:p>
                  </p:txBody>
                </p:sp>
                <p:sp>
                  <p:nvSpPr>
                    <p:cNvPr id="43" name="Rectangle 36"/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90" y="1117"/>
                      <a:ext cx="771" cy="227"/>
                    </a:xfrm>
                    <a:prstGeom prst="rect">
                      <a:avLst/>
                    </a:prstGeom>
                    <a:noFill/>
                    <a:ln>
                      <a:noFill/>
                    </a:ln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rgbClr val="FFFFFF"/>
                          </a:solidFill>
                        </a14:hiddenFill>
                      </a:ex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miter lim="800000"/>
                          <a:headEnd/>
                          <a:tailEnd/>
                        </a14:hiddenLine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pPr marL="342900" indent="-342900"/>
                      <a:r>
                        <a:rPr lang="zh-CN" altLang="en-US" sz="2000" b="1">
                          <a:solidFill>
                            <a:srgbClr val="095DA3"/>
                          </a:solidFill>
                          <a:ea typeface="宋体" panose="02010600030101010101" pitchFamily="2" charset="-122"/>
                        </a:rPr>
                        <a:t>绕组</a:t>
                      </a:r>
                      <a:endParaRPr lang="zh-CN" altLang="en-US" sz="2000" b="1">
                        <a:solidFill>
                          <a:srgbClr val="095DA3"/>
                        </a:solidFill>
                        <a:ea typeface="宋体" panose="02010600030101010101" pitchFamily="2" charset="-122"/>
                      </a:endParaRPr>
                    </a:p>
                  </p:txBody>
                </p:sp>
                <p:sp>
                  <p:nvSpPr>
                    <p:cNvPr id="44" name="Rectangle 37"/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90" y="1661"/>
                      <a:ext cx="3221" cy="227"/>
                    </a:xfrm>
                    <a:prstGeom prst="rect">
                      <a:avLst/>
                    </a:prstGeom>
                    <a:noFill/>
                    <a:ln>
                      <a:noFill/>
                    </a:ln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rgbClr val="FFFFFF"/>
                          </a:solidFill>
                        </a14:hiddenFill>
                      </a:ex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miter lim="800000"/>
                          <a:headEnd/>
                          <a:tailEnd/>
                        </a14:hiddenLine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pPr marL="342900" indent="-342900"/>
                      <a:r>
                        <a:rPr lang="zh-CN" altLang="en-US" sz="2000" b="1">
                          <a:solidFill>
                            <a:srgbClr val="095DA3"/>
                          </a:solidFill>
                          <a:ea typeface="宋体" panose="02010600030101010101" pitchFamily="2" charset="-122"/>
                        </a:rPr>
                        <a:t>引线（包括调压装置、引线夹件等）</a:t>
                      </a:r>
                      <a:endParaRPr lang="zh-CN" altLang="en-US" sz="2000" b="1">
                        <a:solidFill>
                          <a:srgbClr val="095DA3"/>
                        </a:solidFill>
                        <a:ea typeface="宋体" panose="02010600030101010101" pitchFamily="2" charset="-122"/>
                      </a:endParaRPr>
                    </a:p>
                  </p:txBody>
                </p:sp>
                <p:sp>
                  <p:nvSpPr>
                    <p:cNvPr id="45" name="Rectangle 38"/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90" y="1389"/>
                      <a:ext cx="771" cy="227"/>
                    </a:xfrm>
                    <a:prstGeom prst="rect">
                      <a:avLst/>
                    </a:prstGeom>
                    <a:noFill/>
                    <a:ln>
                      <a:noFill/>
                    </a:ln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rgbClr val="FFFFFF"/>
                          </a:solidFill>
                        </a14:hiddenFill>
                      </a:ex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miter lim="800000"/>
                          <a:headEnd/>
                          <a:tailEnd/>
                        </a14:hiddenLine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pPr marL="342900" indent="-342900"/>
                      <a:r>
                        <a:rPr lang="zh-CN" altLang="en-US" sz="2000" b="1">
                          <a:solidFill>
                            <a:srgbClr val="095DA3"/>
                          </a:solidFill>
                          <a:ea typeface="宋体" panose="02010600030101010101" pitchFamily="2" charset="-122"/>
                        </a:rPr>
                        <a:t>绝缘</a:t>
                      </a:r>
                      <a:endParaRPr lang="zh-CN" altLang="en-US" sz="2000" b="1">
                        <a:solidFill>
                          <a:srgbClr val="095DA3"/>
                        </a:solidFill>
                        <a:ea typeface="宋体" panose="02010600030101010101" pitchFamily="2" charset="-122"/>
                      </a:endParaRPr>
                    </a:p>
                  </p:txBody>
                </p:sp>
              </p:grpSp>
              <p:sp>
                <p:nvSpPr>
                  <p:cNvPr id="41" name="AutoShape 39"/>
                  <p:cNvSpPr/>
                  <p:nvPr/>
                </p:nvSpPr>
                <p:spPr bwMode="auto">
                  <a:xfrm>
                    <a:off x="2154" y="981"/>
                    <a:ext cx="137" cy="816"/>
                  </a:xfrm>
                  <a:prstGeom prst="leftBrace">
                    <a:avLst>
                      <a:gd name="adj1" fmla="val 49635"/>
                      <a:gd name="adj2" fmla="val 50000"/>
                    </a:avLst>
                  </a:prstGeom>
                  <a:noFill/>
                  <a:ln w="9525">
                    <a:solidFill>
                      <a:schemeClr val="bg1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</a:extLst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 sz="2000" b="1">
                      <a:solidFill>
                        <a:srgbClr val="095DA3"/>
                      </a:solidFill>
                      <a:ea typeface="宋体" panose="02010600030101010101" pitchFamily="2" charset="-122"/>
                    </a:endParaRPr>
                  </a:p>
                </p:txBody>
              </p:sp>
            </p:grpSp>
          </p:grpSp>
          <p:grpSp>
            <p:nvGrpSpPr>
              <p:cNvPr id="20" name="Group 40"/>
              <p:cNvGrpSpPr/>
              <p:nvPr/>
            </p:nvGrpSpPr>
            <p:grpSpPr>
              <a:xfrm>
                <a:off x="1646" y="1979"/>
                <a:ext cx="3592" cy="499"/>
                <a:chOff x="1646" y="1979"/>
                <a:chExt cx="3592" cy="499"/>
              </a:xfrm>
            </p:grpSpPr>
            <p:grpSp>
              <p:nvGrpSpPr>
                <p:cNvPr id="24" name="Group 41"/>
                <p:cNvGrpSpPr/>
                <p:nvPr/>
              </p:nvGrpSpPr>
              <p:grpSpPr>
                <a:xfrm>
                  <a:off x="2154" y="1979"/>
                  <a:ext cx="3084" cy="499"/>
                  <a:chOff x="2154" y="1979"/>
                  <a:chExt cx="3084" cy="499"/>
                </a:xfrm>
              </p:grpSpPr>
              <p:grpSp>
                <p:nvGrpSpPr>
                  <p:cNvPr id="26" name="Group 42"/>
                  <p:cNvGrpSpPr/>
                  <p:nvPr/>
                </p:nvGrpSpPr>
                <p:grpSpPr>
                  <a:xfrm>
                    <a:off x="2290" y="1979"/>
                    <a:ext cx="2948" cy="499"/>
                    <a:chOff x="2290" y="1979"/>
                    <a:chExt cx="2948" cy="499"/>
                  </a:xfrm>
                </p:grpSpPr>
                <p:sp>
                  <p:nvSpPr>
                    <p:cNvPr id="28" name="Rectangle 43"/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90" y="2251"/>
                      <a:ext cx="2948" cy="227"/>
                    </a:xfrm>
                    <a:prstGeom prst="rect">
                      <a:avLst/>
                    </a:prstGeom>
                    <a:noFill/>
                    <a:ln>
                      <a:noFill/>
                    </a:ln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rgbClr val="FFFFFF"/>
                          </a:solidFill>
                        </a14:hiddenFill>
                      </a:ex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miter lim="800000"/>
                          <a:headEnd/>
                          <a:tailEnd/>
                        </a14:hiddenLine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pPr marL="342900" indent="-342900"/>
                      <a:r>
                        <a:rPr lang="zh-CN" altLang="en-US" sz="2000" b="1">
                          <a:solidFill>
                            <a:srgbClr val="095DA3"/>
                          </a:solidFill>
                          <a:ea typeface="宋体" panose="02010600030101010101" pitchFamily="2" charset="-122"/>
                        </a:rPr>
                        <a:t>附件（包括油枕、油门闸阀等）</a:t>
                      </a:r>
                      <a:endParaRPr lang="zh-CN" altLang="en-US" sz="2000" b="1">
                        <a:solidFill>
                          <a:srgbClr val="095DA3"/>
                        </a:solidFill>
                        <a:ea typeface="宋体" panose="02010600030101010101" pitchFamily="2" charset="-122"/>
                      </a:endParaRPr>
                    </a:p>
                  </p:txBody>
                </p:sp>
                <p:sp>
                  <p:nvSpPr>
                    <p:cNvPr id="36" name="Rectangle 44"/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290" y="1979"/>
                      <a:ext cx="998" cy="227"/>
                    </a:xfrm>
                    <a:prstGeom prst="rect">
                      <a:avLst/>
                    </a:prstGeom>
                    <a:noFill/>
                    <a:ln>
                      <a:noFill/>
                    </a:ln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rgbClr val="FFFFFF"/>
                          </a:solidFill>
                        </a14:hiddenFill>
                      </a:ex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miter lim="800000"/>
                          <a:headEnd/>
                          <a:tailEnd/>
                        </a14:hiddenLine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pPr marL="342900" indent="-342900"/>
                      <a:r>
                        <a:rPr lang="zh-CN" altLang="en-US" sz="2000" b="1">
                          <a:solidFill>
                            <a:srgbClr val="095DA3"/>
                          </a:solidFill>
                          <a:ea typeface="宋体" panose="02010600030101010101" pitchFamily="2" charset="-122"/>
                        </a:rPr>
                        <a:t>油箱本体</a:t>
                      </a:r>
                      <a:endParaRPr lang="zh-CN" altLang="en-US" sz="2000" b="1">
                        <a:solidFill>
                          <a:srgbClr val="095DA3"/>
                        </a:solidFill>
                        <a:ea typeface="宋体" panose="02010600030101010101" pitchFamily="2" charset="-122"/>
                      </a:endParaRPr>
                    </a:p>
                  </p:txBody>
                </p:sp>
              </p:grpSp>
              <p:sp>
                <p:nvSpPr>
                  <p:cNvPr id="27" name="AutoShape 45"/>
                  <p:cNvSpPr/>
                  <p:nvPr/>
                </p:nvSpPr>
                <p:spPr bwMode="auto">
                  <a:xfrm>
                    <a:off x="2154" y="2115"/>
                    <a:ext cx="136" cy="272"/>
                  </a:xfrm>
                  <a:prstGeom prst="leftBrace">
                    <a:avLst>
                      <a:gd name="adj1" fmla="val 16667"/>
                      <a:gd name="adj2" fmla="val 50000"/>
                    </a:avLst>
                  </a:prstGeom>
                  <a:noFill/>
                  <a:ln w="9525">
                    <a:solidFill>
                      <a:schemeClr val="bg1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</a:extLst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342900" indent="-342900"/>
                    <a:endParaRPr lang="zh-CN" altLang="zh-CN" sz="2000" b="1">
                      <a:solidFill>
                        <a:srgbClr val="095DA3"/>
                      </a:solidFill>
                      <a:ea typeface="宋体" panose="02010600030101010101" pitchFamily="2" charset="-122"/>
                    </a:endParaRPr>
                  </a:p>
                </p:txBody>
              </p:sp>
            </p:grpSp>
            <p:sp>
              <p:nvSpPr>
                <p:cNvPr id="25" name="Rectangle 46"/>
                <p:cNvSpPr>
                  <a:spLocks noChangeArrowheads="1"/>
                </p:cNvSpPr>
                <p:nvPr/>
              </p:nvSpPr>
              <p:spPr bwMode="auto">
                <a:xfrm>
                  <a:off x="1646" y="2105"/>
                  <a:ext cx="590" cy="227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342900" indent="-342900"/>
                  <a:r>
                    <a:rPr lang="zh-CN" altLang="en-US" sz="2000" b="1">
                      <a:solidFill>
                        <a:srgbClr val="095DA3"/>
                      </a:solidFill>
                      <a:ea typeface="宋体" panose="02010600030101010101" pitchFamily="2" charset="-122"/>
                    </a:rPr>
                    <a:t>油箱</a:t>
                  </a:r>
                  <a:endParaRPr lang="zh-CN" altLang="en-US" sz="2000" b="1">
                    <a:solidFill>
                      <a:srgbClr val="095DA3"/>
                    </a:solidFill>
                    <a:ea typeface="宋体" panose="02010600030101010101" pitchFamily="2" charset="-122"/>
                  </a:endParaRPr>
                </a:p>
              </p:txBody>
            </p:sp>
          </p:grpSp>
          <p:sp>
            <p:nvSpPr>
              <p:cNvPr id="21" name="Rectangle 47"/>
              <p:cNvSpPr>
                <a:spLocks noChangeArrowheads="1"/>
              </p:cNvSpPr>
              <p:nvPr/>
            </p:nvSpPr>
            <p:spPr bwMode="auto">
              <a:xfrm>
                <a:off x="1655" y="2614"/>
                <a:ext cx="3764" cy="227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342900" indent="-342900"/>
                <a:r>
                  <a:rPr lang="zh-CN" altLang="en-US" sz="2000" b="1">
                    <a:solidFill>
                      <a:srgbClr val="095DA3"/>
                    </a:solidFill>
                    <a:ea typeface="宋体" panose="02010600030101010101" pitchFamily="2" charset="-122"/>
                  </a:rPr>
                  <a:t>冷却装置（包括散热器、风扇、油泵等）</a:t>
                </a:r>
                <a:endParaRPr lang="zh-CN" altLang="en-US" sz="2000" b="1">
                  <a:solidFill>
                    <a:srgbClr val="095DA3"/>
                  </a:solidFill>
                  <a:ea typeface="宋体" panose="02010600030101010101" pitchFamily="2" charset="-122"/>
                </a:endParaRPr>
              </a:p>
            </p:txBody>
          </p:sp>
          <p:sp>
            <p:nvSpPr>
              <p:cNvPr id="22" name="Rectangle 48"/>
              <p:cNvSpPr>
                <a:spLocks noChangeArrowheads="1"/>
              </p:cNvSpPr>
              <p:nvPr/>
            </p:nvSpPr>
            <p:spPr bwMode="auto">
              <a:xfrm>
                <a:off x="1655" y="2931"/>
                <a:ext cx="3764" cy="389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342900" indent="-342900">
                  <a:lnSpc>
                    <a:spcPct val="100000"/>
                  </a:lnSpc>
                </a:pPr>
                <a:r>
                  <a:rPr lang="zh-CN" altLang="en-US" sz="2000" b="1">
                    <a:solidFill>
                      <a:srgbClr val="095DA3"/>
                    </a:solidFill>
                    <a:ea typeface="宋体" panose="02010600030101010101" pitchFamily="2" charset="-122"/>
                  </a:rPr>
                  <a:t>保护装置（包括防爆阀、气体继电器、测</a:t>
                </a:r>
                <a:endParaRPr lang="zh-CN" altLang="en-US" sz="2000" b="1">
                  <a:solidFill>
                    <a:srgbClr val="095DA3"/>
                  </a:solidFill>
                  <a:ea typeface="宋体" panose="02010600030101010101" pitchFamily="2" charset="-122"/>
                </a:endParaRPr>
              </a:p>
              <a:p>
                <a:pPr marL="342900" indent="-342900">
                  <a:lnSpc>
                    <a:spcPct val="100000"/>
                  </a:lnSpc>
                </a:pPr>
                <a:r>
                  <a:rPr lang="zh-CN" altLang="en-US" sz="2000" b="1">
                    <a:solidFill>
                      <a:srgbClr val="095DA3"/>
                    </a:solidFill>
                    <a:ea typeface="宋体" panose="02010600030101010101" pitchFamily="2" charset="-122"/>
                  </a:rPr>
                  <a:t>                   温元件、呼吸器等）</a:t>
                </a:r>
                <a:endParaRPr lang="zh-CN" altLang="en-US" sz="2000" b="1">
                  <a:solidFill>
                    <a:srgbClr val="095DA3"/>
                  </a:solidFill>
                  <a:ea typeface="宋体" panose="02010600030101010101" pitchFamily="2" charset="-122"/>
                </a:endParaRPr>
              </a:p>
            </p:txBody>
          </p:sp>
          <p:sp>
            <p:nvSpPr>
              <p:cNvPr id="23" name="Rectangle 49"/>
              <p:cNvSpPr>
                <a:spLocks noChangeArrowheads="1"/>
              </p:cNvSpPr>
              <p:nvPr/>
            </p:nvSpPr>
            <p:spPr bwMode="auto">
              <a:xfrm>
                <a:off x="1655" y="3475"/>
                <a:ext cx="3764" cy="227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342900" indent="-342900"/>
                <a:r>
                  <a:rPr lang="zh-CN" altLang="en-US" sz="2000" b="1">
                    <a:solidFill>
                      <a:srgbClr val="095DA3"/>
                    </a:solidFill>
                    <a:ea typeface="宋体" panose="02010600030101010101" pitchFamily="2" charset="-122"/>
                  </a:rPr>
                  <a:t>出线装置（包括套管等）</a:t>
                </a:r>
                <a:endParaRPr lang="zh-CN" altLang="en-US" sz="2000" b="1">
                  <a:solidFill>
                    <a:srgbClr val="095DA3"/>
                  </a:solidFill>
                  <a:ea typeface="宋体" panose="02010600030101010101" pitchFamily="2" charset="-122"/>
                </a:endParaRPr>
              </a:p>
            </p:txBody>
          </p:sp>
        </p:grpSp>
        <p:sp>
          <p:nvSpPr>
            <p:cNvPr id="18" name="AutoShape 50"/>
            <p:cNvSpPr/>
            <p:nvPr/>
          </p:nvSpPr>
          <p:spPr bwMode="auto">
            <a:xfrm>
              <a:off x="1474" y="1389"/>
              <a:ext cx="181" cy="2223"/>
            </a:xfrm>
            <a:prstGeom prst="leftBrace">
              <a:avLst>
                <a:gd name="adj1" fmla="val 102348"/>
                <a:gd name="adj2" fmla="val 50000"/>
              </a:avLst>
            </a:prstGeom>
            <a:noFill/>
            <a:ln w="9525">
              <a:solidFill>
                <a:schemeClr val="bg1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2000" b="1">
                <a:solidFill>
                  <a:srgbClr val="095DA3"/>
                </a:solidFill>
                <a:ea typeface="宋体" panose="02010600030101010101" pitchFamily="2" charset="-122"/>
              </a:endParaRPr>
            </a:p>
          </p:txBody>
        </p:sp>
      </p:grpSp>
      <p:sp>
        <p:nvSpPr>
          <p:cNvPr id="46" name="左大括号 45"/>
          <p:cNvSpPr/>
          <p:nvPr/>
        </p:nvSpPr>
        <p:spPr bwMode="auto">
          <a:xfrm>
            <a:off x="1785938" y="1857375"/>
            <a:ext cx="428625" cy="3781425"/>
          </a:xfrm>
          <a:prstGeom prst="leftBrace">
            <a:avLst/>
          </a:prstGeom>
          <a:ln w="28575">
            <a:headEnd type="triangl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>
              <a:defRPr/>
            </a:pPr>
            <a:endParaRPr lang="zh-CN" altLang="en-US" sz="2000">
              <a:solidFill>
                <a:srgbClr val="095DA3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47" name="左大括号 46"/>
          <p:cNvSpPr/>
          <p:nvPr/>
        </p:nvSpPr>
        <p:spPr bwMode="auto">
          <a:xfrm>
            <a:off x="3000375" y="1357313"/>
            <a:ext cx="285750" cy="1357312"/>
          </a:xfrm>
          <a:prstGeom prst="leftBrace">
            <a:avLst>
              <a:gd name="adj1" fmla="val 8333"/>
              <a:gd name="adj2" fmla="val 49048"/>
            </a:avLst>
          </a:prstGeom>
          <a:ln w="28575">
            <a:headEnd type="triangl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>
              <a:defRPr/>
            </a:pPr>
            <a:endParaRPr lang="zh-CN" altLang="en-US">
              <a:solidFill>
                <a:schemeClr val="bg1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48" name="左大括号 47"/>
          <p:cNvSpPr/>
          <p:nvPr/>
        </p:nvSpPr>
        <p:spPr bwMode="auto">
          <a:xfrm>
            <a:off x="3000375" y="3214688"/>
            <a:ext cx="285750" cy="500062"/>
          </a:xfrm>
          <a:prstGeom prst="leftBrace">
            <a:avLst>
              <a:gd name="adj1" fmla="val 8333"/>
              <a:gd name="adj2" fmla="val 49048"/>
            </a:avLst>
          </a:prstGeom>
          <a:ln w="28575">
            <a:headEnd type="triangl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>
              <a:defRPr/>
            </a:pPr>
            <a:endParaRPr lang="zh-CN" altLang="en-US">
              <a:solidFill>
                <a:schemeClr val="bg1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xit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8" presetID="21" presetClass="entr" presetSubtype="1" dur="2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0" dur="2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0757" name="Text Box 5"/>
          <p:cNvSpPr txBox="1"/>
          <p:nvPr>
            <p:custDataLst>
              <p:tags r:id="rId2"/>
            </p:custDataLst>
          </p:nvPr>
        </p:nvSpPr>
        <p:spPr>
          <a:xfrm>
            <a:off x="497840" y="1113155"/>
            <a:ext cx="2374265" cy="671195"/>
          </a:xfrm>
          <a:prstGeom prst="rect">
            <a:avLst/>
          </a:prstGeom>
          <a:solidFill>
            <a:srgbClr val="FFCC00"/>
          </a:solidFill>
          <a:ln w="38100" cap="flat" cmpd="dbl">
            <a:solidFill>
              <a:srgbClr val="A50021"/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US" sz="3600" b="1">
                <a:solidFill>
                  <a:srgbClr val="0000FF"/>
                </a:solidFill>
                <a:latin typeface="Arial" pitchFamily="34" charset="0"/>
              </a:rPr>
              <a:t>1.</a:t>
            </a:r>
            <a:r>
              <a:rPr lang="zh-CN" altLang="en-US" sz="3600" b="1">
                <a:solidFill>
                  <a:srgbClr val="0000FF"/>
                </a:solidFill>
                <a:latin typeface="Arial" pitchFamily="34" charset="0"/>
              </a:rPr>
              <a:t>铁芯</a:t>
            </a:r>
            <a:endParaRPr lang="zh-CN" altLang="en-US" sz="3600" b="1">
              <a:solidFill>
                <a:srgbClr val="0000FF"/>
              </a:solidFill>
              <a:latin typeface="Arial" pitchFamily="34" charset="0"/>
            </a:endParaRPr>
          </a:p>
        </p:txBody>
      </p:sp>
      <p:sp>
        <p:nvSpPr>
          <p:cNvPr id="330758" name="Text Box 6"/>
          <p:cNvSpPr txBox="1"/>
          <p:nvPr>
            <p:custDataLst>
              <p:tags r:id="rId3"/>
            </p:custDataLst>
          </p:nvPr>
        </p:nvSpPr>
        <p:spPr>
          <a:xfrm>
            <a:off x="6239510" y="2706370"/>
            <a:ext cx="4879975" cy="953135"/>
          </a:xfrm>
          <a:prstGeom prst="rect">
            <a:avLst/>
          </a:prstGeom>
          <a:solidFill>
            <a:srgbClr val="66CCFF"/>
          </a:solidFill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latin typeface="宋体" panose="02010600030101010101" pitchFamily="2" charset="-122"/>
              </a:rPr>
              <a:t>构成变压器磁路系统，并作为变压器的机械骨架</a:t>
            </a:r>
            <a:endParaRPr lang="zh-CN" altLang="en-US" sz="2800" b="1">
              <a:latin typeface="宋体" panose="02010600030101010101" pitchFamily="2" charset="-122"/>
            </a:endParaRPr>
          </a:p>
        </p:txBody>
      </p:sp>
      <p:pic>
        <p:nvPicPr>
          <p:cNvPr id="330759" name="Picture 7" descr="图007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lum bright="-35999" contrast="72000"/>
          </a:blip>
          <a:stretch>
            <a:fillRect/>
          </a:stretch>
        </p:blipFill>
        <p:spPr>
          <a:xfrm>
            <a:off x="364490" y="2089150"/>
            <a:ext cx="5377815" cy="404749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330764" name="Text Box 12"/>
          <p:cNvSpPr txBox="1"/>
          <p:nvPr>
            <p:custDataLst>
              <p:tags r:id="rId6"/>
            </p:custDataLst>
          </p:nvPr>
        </p:nvSpPr>
        <p:spPr>
          <a:xfrm>
            <a:off x="6096000" y="4094480"/>
            <a:ext cx="5175250" cy="52197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>
                <a:latin typeface="宋体" panose="02010600030101010101" pitchFamily="2" charset="-122"/>
              </a:rPr>
              <a:t>0.35 mm</a:t>
            </a:r>
            <a:r>
              <a:rPr lang="zh-CN" altLang="en-US" sz="2800" b="1">
                <a:latin typeface="宋体" panose="02010600030101010101" pitchFamily="2" charset="-122"/>
              </a:rPr>
              <a:t>厚的硅钢片，减小铁耗。 </a:t>
            </a:r>
            <a:endParaRPr lang="zh-CN" altLang="en-US" sz="2800" b="1">
              <a:latin typeface="宋体" panose="02010600030101010101" pitchFamily="2" charset="-122"/>
            </a:endParaRPr>
          </a:p>
        </p:txBody>
      </p:sp>
      <p:sp>
        <p:nvSpPr>
          <p:cNvPr id="330765" name="Text Box 13"/>
          <p:cNvSpPr txBox="1"/>
          <p:nvPr>
            <p:custDataLst>
              <p:tags r:id="rId7"/>
            </p:custDataLst>
          </p:nvPr>
        </p:nvSpPr>
        <p:spPr>
          <a:xfrm>
            <a:off x="5875655" y="5051425"/>
            <a:ext cx="5129530" cy="138366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003300"/>
                </a:solidFill>
                <a:latin typeface="楷体_GB2312" pitchFamily="49" charset="-122"/>
                <a:ea typeface="楷体_GB2312" pitchFamily="49" charset="-122"/>
              </a:rPr>
              <a:t>国产硅钢片有热轧硅钢片、冷轧无取向硅钢片、冷轧晶粒取</a:t>
            </a:r>
            <a:endParaRPr lang="zh-CN" altLang="en-US" sz="2800" b="1">
              <a:solidFill>
                <a:srgbClr val="003300"/>
              </a:solidFill>
              <a:latin typeface="楷体_GB2312" pitchFamily="49" charset="-122"/>
              <a:ea typeface="楷体_GB2312" pitchFamily="49" charset="-122"/>
            </a:endParaRPr>
          </a:p>
          <a:p>
            <a:r>
              <a:rPr lang="zh-CN" altLang="en-US" sz="2800" b="1">
                <a:solidFill>
                  <a:srgbClr val="003300"/>
                </a:solidFill>
                <a:latin typeface="楷体_GB2312" pitchFamily="49" charset="-122"/>
                <a:ea typeface="楷体_GB2312" pitchFamily="49" charset="-122"/>
              </a:rPr>
              <a:t>向硅钢片 </a:t>
            </a:r>
            <a:endParaRPr lang="zh-CN" altLang="en-US" sz="2800" b="1">
              <a:solidFill>
                <a:srgbClr val="003300"/>
              </a:solidFill>
              <a:latin typeface="楷体_GB2312" pitchFamily="49" charset="-122"/>
              <a:ea typeface="楷体_GB2312" pitchFamily="49" charset="-122"/>
            </a:endParaRPr>
          </a:p>
        </p:txBody>
      </p:sp>
      <p:sp>
        <p:nvSpPr>
          <p:cNvPr id="4" name="标题 1"/>
          <p:cNvSpPr txBox="1"/>
          <p:nvPr>
            <p:custDataLst>
              <p:tags r:id="rId8"/>
            </p:custDataLst>
          </p:nvPr>
        </p:nvSpPr>
        <p:spPr>
          <a:xfrm>
            <a:off x="571500" y="271145"/>
            <a:ext cx="6487160" cy="52641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 smtClean="0">
                <a:solidFill>
                  <a:schemeClr val="tx1"/>
                </a:solidFill>
                <a:latin typeface="方正兰亭细黑_GBK" panose="02000000000000000000" pitchFamily="2" charset="-122"/>
                <a:ea typeface="方正兰亭细黑_GBK" panose="02000000000000000000" pitchFamily="2" charset="-122"/>
              </a:rPr>
              <a:t>1.2</a:t>
            </a:r>
            <a:r>
              <a:rPr lang="zh-CN" altLang="en-US" sz="3200" smtClean="0">
                <a:solidFill>
                  <a:schemeClr val="tx1"/>
                </a:solidFill>
                <a:latin typeface="方正兰亭细黑_GBK" panose="02000000000000000000" pitchFamily="2" charset="-122"/>
                <a:ea typeface="方正兰亭细黑_GBK" panose="02000000000000000000" pitchFamily="2" charset="-122"/>
              </a:rPr>
              <a:t>三相变压器的结构</a:t>
            </a:r>
            <a:endParaRPr lang="zh-CN" altLang="en-US" sz="3200" smtClean="0">
              <a:solidFill>
                <a:schemeClr val="tx1"/>
              </a:solidFill>
              <a:latin typeface="方正兰亭细黑_GBK" panose="02000000000000000000" pitchFamily="2" charset="-122"/>
              <a:ea typeface="方正兰亭细黑_GBK" panose="02000000000000000000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07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307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307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07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3307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4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07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3307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8" presetID="2" presetClass="entr" presetSubtype="4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07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307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307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  <p:cond evt="onBegin" delay="0">
                          <p:tn val="21"/>
                        </p:cond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07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6" dur="500"/>
                                        <p:tgtEl>
                                          <p:spTgt spid="3307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0757" grpId="0"/>
      <p:bldP spid="330758" grpId="0"/>
      <p:bldP spid="330764" grpId="0"/>
      <p:bldP spid="33076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31780" name="Picture 4" descr="图005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lum bright="-48001" contrast="78000"/>
          </a:blip>
          <a:stretch>
            <a:fillRect/>
          </a:stretch>
        </p:blipFill>
        <p:spPr>
          <a:xfrm>
            <a:off x="7637780" y="1102360"/>
            <a:ext cx="3642995" cy="4554855"/>
          </a:xfrm>
          <a:prstGeom prst="rect">
            <a:avLst/>
          </a:prstGeom>
          <a:noFill/>
          <a:ln w="38100" cap="flat" cmpd="dbl">
            <a:solidFill>
              <a:schemeClr val="accent2"/>
            </a:solidFill>
            <a:prstDash val="solid"/>
            <a:miter/>
            <a:headEnd type="none" w="med" len="med"/>
            <a:tailEnd type="none" w="med" len="med"/>
          </a:ln>
        </p:spPr>
      </p:pic>
      <p:pic>
        <p:nvPicPr>
          <p:cNvPr id="331781" name="Picture 5" descr="图007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lum bright="-35999" contrast="72000"/>
          </a:blip>
          <a:stretch>
            <a:fillRect/>
          </a:stretch>
        </p:blipFill>
        <p:spPr>
          <a:xfrm>
            <a:off x="541655" y="1102360"/>
            <a:ext cx="5824855" cy="4680585"/>
          </a:xfrm>
          <a:prstGeom prst="rect">
            <a:avLst/>
          </a:prstGeom>
          <a:noFill/>
          <a:ln w="38100" cap="flat" cmpd="dbl">
            <a:solidFill>
              <a:schemeClr val="accent2"/>
            </a:solidFill>
            <a:prstDash val="solid"/>
            <a:miter/>
            <a:headEnd type="none" w="med" len="med"/>
            <a:tailEnd type="none" w="med" len="med"/>
          </a:ln>
        </p:spPr>
      </p:pic>
      <p:sp>
        <p:nvSpPr>
          <p:cNvPr id="331782" name="Text Box 6"/>
          <p:cNvSpPr txBox="1"/>
          <p:nvPr>
            <p:custDataLst>
              <p:tags r:id="rId6"/>
            </p:custDataLst>
          </p:nvPr>
        </p:nvSpPr>
        <p:spPr>
          <a:xfrm>
            <a:off x="1758315" y="6095048"/>
            <a:ext cx="2232025" cy="519112"/>
          </a:xfrm>
          <a:prstGeom prst="rect">
            <a:avLst/>
          </a:prstGeom>
          <a:solidFill>
            <a:srgbClr val="FFCCCC"/>
          </a:solidFill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0000FF"/>
                </a:solidFill>
                <a:latin typeface="宋体" panose="02010600030101010101" pitchFamily="2" charset="-122"/>
              </a:rPr>
              <a:t>心式变压器</a:t>
            </a:r>
            <a:endParaRPr lang="zh-CN" altLang="en-US" sz="2800" b="1">
              <a:solidFill>
                <a:srgbClr val="0000FF"/>
              </a:solidFill>
              <a:latin typeface="宋体" panose="02010600030101010101" pitchFamily="2" charset="-122"/>
            </a:endParaRPr>
          </a:p>
        </p:txBody>
      </p:sp>
      <p:sp>
        <p:nvSpPr>
          <p:cNvPr id="331783" name="Text Box 7"/>
          <p:cNvSpPr txBox="1"/>
          <p:nvPr>
            <p:custDataLst>
              <p:tags r:id="rId7"/>
            </p:custDataLst>
          </p:nvPr>
        </p:nvSpPr>
        <p:spPr>
          <a:xfrm>
            <a:off x="8595678" y="6094730"/>
            <a:ext cx="2185987" cy="519113"/>
          </a:xfrm>
          <a:prstGeom prst="rect">
            <a:avLst/>
          </a:prstGeom>
          <a:solidFill>
            <a:srgbClr val="FFCCCC"/>
          </a:solidFill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0000FF"/>
                </a:solidFill>
                <a:latin typeface="宋体" panose="02010600030101010101" pitchFamily="2" charset="-122"/>
              </a:rPr>
              <a:t>壳式变压器</a:t>
            </a:r>
            <a:endParaRPr lang="zh-CN" altLang="en-US" sz="2800" b="1">
              <a:solidFill>
                <a:srgbClr val="0000FF"/>
              </a:solidFill>
              <a:latin typeface="宋体" panose="02010600030101010101" pitchFamily="2" charset="-122"/>
            </a:endParaRPr>
          </a:p>
        </p:txBody>
      </p:sp>
      <p:sp>
        <p:nvSpPr>
          <p:cNvPr id="4" name="标题 1"/>
          <p:cNvSpPr txBox="1"/>
          <p:nvPr>
            <p:custDataLst>
              <p:tags r:id="rId8"/>
            </p:custDataLst>
          </p:nvPr>
        </p:nvSpPr>
        <p:spPr>
          <a:xfrm>
            <a:off x="571500" y="271145"/>
            <a:ext cx="6487160" cy="52641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 smtClean="0">
                <a:solidFill>
                  <a:schemeClr val="tx1"/>
                </a:solidFill>
                <a:latin typeface="方正兰亭细黑_GBK" panose="02000000000000000000" pitchFamily="2" charset="-122"/>
                <a:ea typeface="方正兰亭细黑_GBK" panose="02000000000000000000" pitchFamily="2" charset="-122"/>
              </a:rPr>
              <a:t>1.2</a:t>
            </a:r>
            <a:r>
              <a:rPr lang="zh-CN" altLang="en-US" sz="3200" smtClean="0">
                <a:solidFill>
                  <a:schemeClr val="tx1"/>
                </a:solidFill>
                <a:latin typeface="方正兰亭细黑_GBK" panose="02000000000000000000" pitchFamily="2" charset="-122"/>
                <a:ea typeface="方正兰亭细黑_GBK" panose="02000000000000000000" pitchFamily="2" charset="-122"/>
              </a:rPr>
              <a:t>三相变压器结构</a:t>
            </a:r>
            <a:endParaRPr lang="zh-CN" altLang="en-US" sz="3200" smtClean="0">
              <a:solidFill>
                <a:schemeClr val="tx1"/>
              </a:solidFill>
              <a:latin typeface="方正兰亭细黑_GBK" panose="02000000000000000000" pitchFamily="2" charset="-122"/>
              <a:ea typeface="方正兰亭细黑_GBK" panose="02000000000000000000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17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317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317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17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317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317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4" presetID="17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17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3178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3178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17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17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3178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3178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1782" grpId="0"/>
      <p:bldP spid="33178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32804" name="Picture 4" descr="图006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lum bright="-60001" contrast="100000"/>
          </a:blip>
          <a:stretch>
            <a:fillRect/>
          </a:stretch>
        </p:blipFill>
        <p:spPr>
          <a:xfrm>
            <a:off x="1762443" y="916305"/>
            <a:ext cx="4752975" cy="4752975"/>
          </a:xfrm>
          <a:prstGeom prst="rect">
            <a:avLst/>
          </a:prstGeom>
          <a:noFill/>
          <a:ln w="38100" cap="flat" cmpd="dbl">
            <a:solidFill>
              <a:schemeClr val="accent2"/>
            </a:solidFill>
            <a:prstDash val="solid"/>
            <a:miter/>
            <a:headEnd type="none" w="med" len="med"/>
            <a:tailEnd type="none" w="med" len="med"/>
          </a:ln>
        </p:spPr>
      </p:pic>
      <p:sp>
        <p:nvSpPr>
          <p:cNvPr id="332805" name="Text Box 5"/>
          <p:cNvSpPr txBox="1"/>
          <p:nvPr>
            <p:custDataLst>
              <p:tags r:id="rId4"/>
            </p:custDataLst>
          </p:nvPr>
        </p:nvSpPr>
        <p:spPr>
          <a:xfrm>
            <a:off x="2253933" y="5980113"/>
            <a:ext cx="4649787" cy="519112"/>
          </a:xfrm>
          <a:prstGeom prst="rect">
            <a:avLst/>
          </a:prstGeom>
          <a:solidFill>
            <a:srgbClr val="FFCCCC"/>
          </a:solidFill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0000FF"/>
                </a:solidFill>
                <a:latin typeface="宋体" panose="02010600030101010101" pitchFamily="2" charset="-122"/>
              </a:rPr>
              <a:t>单相小容量变压器铁心形式 </a:t>
            </a:r>
            <a:endParaRPr lang="zh-CN" altLang="en-US" sz="2800" b="1">
              <a:solidFill>
                <a:srgbClr val="0000FF"/>
              </a:solidFill>
              <a:latin typeface="宋体" panose="02010600030101010101" pitchFamily="2" charset="-122"/>
            </a:endParaRPr>
          </a:p>
        </p:txBody>
      </p:sp>
      <p:sp>
        <p:nvSpPr>
          <p:cNvPr id="332806" name="Text Box 6"/>
          <p:cNvSpPr txBox="1"/>
          <p:nvPr>
            <p:custDataLst>
              <p:tags r:id="rId5"/>
            </p:custDataLst>
          </p:nvPr>
        </p:nvSpPr>
        <p:spPr>
          <a:xfrm>
            <a:off x="8280083" y="1557338"/>
            <a:ext cx="2684462" cy="3081337"/>
          </a:xfrm>
          <a:prstGeom prst="rect">
            <a:avLst/>
          </a:prstGeom>
          <a:solidFill>
            <a:srgbClr val="CCECFF"/>
          </a:solidFill>
          <a:ln w="9525">
            <a:noFill/>
          </a:ln>
          <a:effectLst>
            <a:outerShdw dist="107763" dir="2699999" algn="ctr" rotWithShape="0">
              <a:schemeClr val="bg2">
                <a:alpha val="50000"/>
              </a:schemeClr>
            </a:outerShdw>
          </a:effec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altLang="en-US" sz="2800" b="1">
                <a:latin typeface="宋体" panose="02010600030101010101" pitchFamily="2" charset="-122"/>
              </a:rPr>
              <a:t>为了减小铁心</a:t>
            </a:r>
            <a:endParaRPr lang="zh-CN" altLang="en-US" sz="2800" b="1">
              <a:latin typeface="宋体" panose="02010600030101010101" pitchFamily="2" charset="-122"/>
            </a:endParaRPr>
          </a:p>
          <a:p>
            <a:pPr>
              <a:buNone/>
            </a:pPr>
            <a:r>
              <a:rPr lang="zh-CN" altLang="en-US" sz="2800" b="1">
                <a:latin typeface="宋体" panose="02010600030101010101" pitchFamily="2" charset="-122"/>
              </a:rPr>
              <a:t>磁路的磁阻以</a:t>
            </a:r>
            <a:endParaRPr lang="zh-CN" altLang="en-US" sz="2800" b="1">
              <a:latin typeface="宋体" panose="02010600030101010101" pitchFamily="2" charset="-122"/>
            </a:endParaRPr>
          </a:p>
          <a:p>
            <a:pPr>
              <a:buNone/>
            </a:pPr>
            <a:r>
              <a:rPr lang="zh-CN" altLang="en-US" sz="2800" b="1">
                <a:latin typeface="宋体" panose="02010600030101010101" pitchFamily="2" charset="-122"/>
              </a:rPr>
              <a:t>减小铁心损耗，</a:t>
            </a:r>
            <a:endParaRPr lang="zh-CN" altLang="en-US" sz="2800" b="1">
              <a:latin typeface="宋体" panose="02010600030101010101" pitchFamily="2" charset="-122"/>
            </a:endParaRPr>
          </a:p>
          <a:p>
            <a:pPr>
              <a:buNone/>
            </a:pPr>
            <a:r>
              <a:rPr lang="zh-CN" altLang="en-US" sz="2800" b="1">
                <a:latin typeface="宋体" panose="02010600030101010101" pitchFamily="2" charset="-122"/>
              </a:rPr>
              <a:t>要求铁心装配</a:t>
            </a:r>
            <a:endParaRPr lang="zh-CN" altLang="en-US" sz="2800" b="1">
              <a:latin typeface="宋体" panose="02010600030101010101" pitchFamily="2" charset="-122"/>
            </a:endParaRPr>
          </a:p>
          <a:p>
            <a:pPr>
              <a:buNone/>
            </a:pPr>
            <a:r>
              <a:rPr lang="zh-CN" altLang="en-US" sz="2800" b="1">
                <a:latin typeface="宋体" panose="02010600030101010101" pitchFamily="2" charset="-122"/>
              </a:rPr>
              <a:t>时，接缝处的</a:t>
            </a:r>
            <a:endParaRPr lang="zh-CN" altLang="en-US" sz="2800" b="1">
              <a:latin typeface="宋体" panose="02010600030101010101" pitchFamily="2" charset="-122"/>
            </a:endParaRPr>
          </a:p>
          <a:p>
            <a:pPr>
              <a:buNone/>
            </a:pPr>
            <a:r>
              <a:rPr lang="zh-CN" altLang="en-US" sz="2800" b="1">
                <a:latin typeface="宋体" panose="02010600030101010101" pitchFamily="2" charset="-122"/>
              </a:rPr>
              <a:t>空气隙应越小</a:t>
            </a:r>
            <a:endParaRPr lang="zh-CN" altLang="en-US" sz="2800" b="1">
              <a:latin typeface="宋体" panose="02010600030101010101" pitchFamily="2" charset="-122"/>
            </a:endParaRPr>
          </a:p>
          <a:p>
            <a:pPr>
              <a:buNone/>
            </a:pPr>
            <a:r>
              <a:rPr lang="zh-CN" altLang="en-US" sz="2800" b="1">
                <a:latin typeface="宋体" panose="02010600030101010101" pitchFamily="2" charset="-122"/>
              </a:rPr>
              <a:t>越好。 </a:t>
            </a:r>
            <a:endParaRPr lang="zh-CN" altLang="en-US" sz="2800" b="1">
              <a:latin typeface="宋体" panose="02010600030101010101" pitchFamily="2" charset="-122"/>
            </a:endParaRPr>
          </a:p>
        </p:txBody>
      </p:sp>
      <p:sp>
        <p:nvSpPr>
          <p:cNvPr id="4" name="标题 1"/>
          <p:cNvSpPr txBox="1"/>
          <p:nvPr>
            <p:custDataLst>
              <p:tags r:id="rId6"/>
            </p:custDataLst>
          </p:nvPr>
        </p:nvSpPr>
        <p:spPr>
          <a:xfrm>
            <a:off x="571500" y="271145"/>
            <a:ext cx="6487160" cy="52641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 smtClean="0">
                <a:solidFill>
                  <a:schemeClr val="tx1"/>
                </a:solidFill>
                <a:latin typeface="方正兰亭细黑_GBK" panose="02000000000000000000" pitchFamily="2" charset="-122"/>
                <a:ea typeface="方正兰亭细黑_GBK" panose="02000000000000000000" pitchFamily="2" charset="-122"/>
              </a:rPr>
              <a:t>1.2</a:t>
            </a:r>
            <a:r>
              <a:rPr lang="zh-CN" altLang="en-US" sz="3200" smtClean="0">
                <a:solidFill>
                  <a:schemeClr val="tx1"/>
                </a:solidFill>
                <a:latin typeface="方正兰亭细黑_GBK" panose="02000000000000000000" pitchFamily="2" charset="-122"/>
                <a:ea typeface="方正兰亭细黑_GBK" panose="02000000000000000000" pitchFamily="2" charset="-122"/>
              </a:rPr>
              <a:t>三相变压器结构</a:t>
            </a:r>
            <a:endParaRPr lang="zh-CN" altLang="en-US" sz="3200" smtClean="0">
              <a:solidFill>
                <a:schemeClr val="tx1"/>
              </a:solidFill>
              <a:latin typeface="方正兰亭细黑_GBK" panose="02000000000000000000" pitchFamily="2" charset="-122"/>
              <a:ea typeface="方正兰亭细黑_GBK" panose="02000000000000000000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28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328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328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17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28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3280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3280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5" presetID="14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28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328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2805" grpId="0"/>
      <p:bldP spid="33280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27010" name="Text Box 2"/>
          <p:cNvSpPr txBox="1"/>
          <p:nvPr>
            <p:custDataLst>
              <p:tags r:id="rId2"/>
            </p:custDataLst>
          </p:nvPr>
        </p:nvSpPr>
        <p:spPr>
          <a:xfrm>
            <a:off x="900113" y="993458"/>
            <a:ext cx="2232025" cy="460375"/>
          </a:xfrm>
          <a:prstGeom prst="rect">
            <a:avLst/>
          </a:prstGeom>
          <a:solidFill>
            <a:srgbClr val="FFCCCC"/>
          </a:solidFill>
          <a:ln w="38100" cap="flat" cmpd="dbl">
            <a:solidFill>
              <a:srgbClr val="A50021"/>
            </a:solidFill>
            <a:prstDash val="solid"/>
            <a:miter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400" b="1">
                <a:latin typeface="Arial" pitchFamily="34" charset="0"/>
              </a:rPr>
              <a:t>2.</a:t>
            </a:r>
            <a:r>
              <a:rPr lang="zh-CN" altLang="en-US" sz="2400" b="1">
                <a:latin typeface="Arial" pitchFamily="34" charset="0"/>
              </a:rPr>
              <a:t>变压器绕组</a:t>
            </a:r>
            <a:r>
              <a:rPr lang="zh-CN" altLang="en-US" sz="2400">
                <a:latin typeface="Arial" pitchFamily="34" charset="0"/>
              </a:rPr>
              <a:t> </a:t>
            </a:r>
            <a:endParaRPr lang="zh-CN" altLang="en-US" sz="2400">
              <a:latin typeface="Arial" pitchFamily="34" charset="0"/>
            </a:endParaRPr>
          </a:p>
        </p:txBody>
      </p:sp>
      <p:sp>
        <p:nvSpPr>
          <p:cNvPr id="427011" name="Text Box 3"/>
          <p:cNvSpPr txBox="1"/>
          <p:nvPr>
            <p:custDataLst>
              <p:tags r:id="rId3"/>
            </p:custDataLst>
          </p:nvPr>
        </p:nvSpPr>
        <p:spPr>
          <a:xfrm>
            <a:off x="460375" y="1551940"/>
            <a:ext cx="10271760" cy="82994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003300"/>
                </a:solidFill>
                <a:latin typeface="宋体" panose="02010600030101010101" pitchFamily="2" charset="-122"/>
              </a:rPr>
              <a:t>变压器中的电路部分，小型变压器一般用具有绝缘的漆包圆铜线绕制而成，对容量稍大的变压器则用扁铜线或扁铝线绕制。 </a:t>
            </a:r>
            <a:endParaRPr lang="zh-CN" altLang="en-US" sz="2400" b="1">
              <a:solidFill>
                <a:srgbClr val="003300"/>
              </a:solidFill>
              <a:latin typeface="宋体" panose="02010600030101010101" pitchFamily="2" charset="-122"/>
            </a:endParaRPr>
          </a:p>
        </p:txBody>
      </p:sp>
      <p:sp>
        <p:nvSpPr>
          <p:cNvPr id="427012" name="Text Box 4"/>
          <p:cNvSpPr txBox="1"/>
          <p:nvPr>
            <p:custDataLst>
              <p:tags r:id="rId4"/>
            </p:custDataLst>
          </p:nvPr>
        </p:nvSpPr>
        <p:spPr>
          <a:xfrm>
            <a:off x="1258888" y="2708275"/>
            <a:ext cx="2808287" cy="4572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400" b="1">
                <a:solidFill>
                  <a:srgbClr val="FF0000"/>
                </a:solidFill>
                <a:latin typeface="宋体" panose="02010600030101010101" pitchFamily="2" charset="-122"/>
              </a:rPr>
              <a:t> (1)</a:t>
            </a:r>
            <a:r>
              <a:rPr lang="zh-CN" altLang="en-US" sz="2400" b="1">
                <a:solidFill>
                  <a:srgbClr val="FF0000"/>
                </a:solidFill>
                <a:latin typeface="宋体" panose="02010600030101010101" pitchFamily="2" charset="-122"/>
              </a:rPr>
              <a:t>．同心式绕组</a:t>
            </a:r>
            <a:endParaRPr lang="zh-CN" altLang="en-US" sz="2400" b="1">
              <a:solidFill>
                <a:srgbClr val="FF0000"/>
              </a:solidFill>
              <a:latin typeface="宋体" panose="02010600030101010101" pitchFamily="2" charset="-122"/>
            </a:endParaRPr>
          </a:p>
        </p:txBody>
      </p:sp>
      <p:pic>
        <p:nvPicPr>
          <p:cNvPr id="427013" name="Picture 5" descr="WBW02SLC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1042988" y="2779713"/>
            <a:ext cx="407987" cy="407987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427014" name="Picture 6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>
            <a:lum bright="-23999" contrast="54000"/>
          </a:blip>
          <a:stretch>
            <a:fillRect/>
          </a:stretch>
        </p:blipFill>
        <p:spPr>
          <a:xfrm>
            <a:off x="3689985" y="3423920"/>
            <a:ext cx="4507230" cy="3166745"/>
          </a:xfrm>
          <a:prstGeom prst="rect">
            <a:avLst/>
          </a:prstGeom>
          <a:noFill/>
          <a:ln w="38100">
            <a:noFill/>
          </a:ln>
        </p:spPr>
      </p:pic>
      <p:sp>
        <p:nvSpPr>
          <p:cNvPr id="427015" name="AutoShape 7"/>
          <p:cNvSpPr/>
          <p:nvPr>
            <p:custDataLst>
              <p:tags r:id="rId9"/>
            </p:custDataLst>
          </p:nvPr>
        </p:nvSpPr>
        <p:spPr>
          <a:xfrm>
            <a:off x="7956233" y="4033520"/>
            <a:ext cx="3600450" cy="2376488"/>
          </a:xfrm>
          <a:prstGeom prst="wedgeRoundRectCallout">
            <a:avLst>
              <a:gd name="adj1" fmla="val -63185"/>
              <a:gd name="adj2" fmla="val -11523"/>
              <a:gd name="adj3" fmla="val 16667"/>
            </a:avLst>
          </a:prstGeom>
          <a:solidFill>
            <a:srgbClr val="CCECFF"/>
          </a:solidFill>
          <a:ln w="9525" cap="flat" cmpd="sng">
            <a:solidFill>
              <a:srgbClr val="66CCFF"/>
            </a:solidFill>
            <a:prstDash val="solid"/>
            <a:miter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zh-CN" altLang="en-US" sz="2400" b="1">
                <a:solidFill>
                  <a:srgbClr val="003300"/>
                </a:solidFill>
                <a:latin typeface="楷体_GB2312" pitchFamily="49" charset="-122"/>
                <a:ea typeface="楷体_GB2312" pitchFamily="49" charset="-122"/>
              </a:rPr>
              <a:t>高、低压绕组同心地套装在铁心柱上。为了便于与铁心绝缘，把低压绕组套装在里面，高压绕组套装在外面。  </a:t>
            </a:r>
            <a:endParaRPr lang="zh-CN" altLang="en-US" sz="2400" b="1">
              <a:solidFill>
                <a:srgbClr val="003300"/>
              </a:solidFill>
              <a:latin typeface="楷体_GB2312" pitchFamily="49" charset="-122"/>
              <a:ea typeface="楷体_GB2312" pitchFamily="49" charset="-122"/>
            </a:endParaRPr>
          </a:p>
        </p:txBody>
      </p:sp>
      <p:sp>
        <p:nvSpPr>
          <p:cNvPr id="427016" name="Text Box 8"/>
          <p:cNvSpPr txBox="1"/>
          <p:nvPr>
            <p:custDataLst>
              <p:tags r:id="rId10"/>
            </p:custDataLst>
          </p:nvPr>
        </p:nvSpPr>
        <p:spPr>
          <a:xfrm>
            <a:off x="571500" y="3585845"/>
            <a:ext cx="2212340" cy="2676525"/>
          </a:xfrm>
          <a:prstGeom prst="rect">
            <a:avLst/>
          </a:prstGeom>
          <a:solidFill>
            <a:srgbClr val="CCECFF"/>
          </a:solidFill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latin typeface="宋体" panose="02010600030101010101" pitchFamily="2" charset="-122"/>
              </a:rPr>
              <a:t>按其绕制方法的不同又可分为</a:t>
            </a:r>
            <a:endParaRPr lang="zh-CN" altLang="en-US" sz="2800" b="1">
              <a:latin typeface="宋体" panose="02010600030101010101" pitchFamily="2" charset="-122"/>
            </a:endParaRPr>
          </a:p>
          <a:p>
            <a:r>
              <a:rPr lang="zh-CN" altLang="en-US" sz="2800" b="1">
                <a:solidFill>
                  <a:srgbClr val="FF0000"/>
                </a:solidFill>
                <a:latin typeface="宋体" panose="02010600030101010101" pitchFamily="2" charset="-122"/>
              </a:rPr>
              <a:t>圆筒式、螺旋式和连续式</a:t>
            </a:r>
            <a:r>
              <a:rPr lang="zh-CN" altLang="en-US" sz="2800" b="1">
                <a:latin typeface="宋体" panose="02010600030101010101" pitchFamily="2" charset="-122"/>
              </a:rPr>
              <a:t> </a:t>
            </a:r>
            <a:endParaRPr lang="zh-CN" altLang="en-US" sz="2800" b="1">
              <a:latin typeface="宋体" panose="02010600030101010101" pitchFamily="2" charset="-122"/>
            </a:endParaRPr>
          </a:p>
        </p:txBody>
      </p:sp>
      <p:sp>
        <p:nvSpPr>
          <p:cNvPr id="4" name="标题 1"/>
          <p:cNvSpPr txBox="1"/>
          <p:nvPr>
            <p:custDataLst>
              <p:tags r:id="rId11"/>
            </p:custDataLst>
          </p:nvPr>
        </p:nvSpPr>
        <p:spPr>
          <a:xfrm>
            <a:off x="571500" y="271145"/>
            <a:ext cx="6487160" cy="52641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 smtClean="0">
                <a:solidFill>
                  <a:schemeClr val="tx1"/>
                </a:solidFill>
                <a:latin typeface="方正兰亭细黑_GBK" panose="02000000000000000000" pitchFamily="2" charset="-122"/>
                <a:ea typeface="方正兰亭细黑_GBK" panose="02000000000000000000" pitchFamily="2" charset="-122"/>
              </a:rPr>
              <a:t>1.2</a:t>
            </a:r>
            <a:r>
              <a:rPr lang="zh-CN" altLang="en-US" sz="3200" smtClean="0">
                <a:solidFill>
                  <a:schemeClr val="tx1"/>
                </a:solidFill>
                <a:latin typeface="方正兰亭细黑_GBK" panose="02000000000000000000" pitchFamily="2" charset="-122"/>
                <a:ea typeface="方正兰亭细黑_GBK" panose="02000000000000000000" pitchFamily="2" charset="-122"/>
              </a:rPr>
              <a:t>三相变压器结构</a:t>
            </a:r>
            <a:endParaRPr lang="zh-CN" altLang="en-US" sz="3200" smtClean="0">
              <a:solidFill>
                <a:schemeClr val="tx1"/>
              </a:solidFill>
              <a:latin typeface="方正兰亭细黑_GBK" panose="02000000000000000000" pitchFamily="2" charset="-122"/>
              <a:ea typeface="方正兰亭细黑_GBK" panose="02000000000000000000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70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270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70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4270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  <p:cond evt="onBegin" delay="0">
                          <p:tn val="11"/>
                        </p:cond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9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70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6" dur="500"/>
                                        <p:tgtEl>
                                          <p:spTgt spid="4270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8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70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4270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22" presetID="14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70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4" dur="500"/>
                                        <p:tgtEl>
                                          <p:spTgt spid="4270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6" presetID="2" presetClass="entr" presetSubtype="4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70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270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4270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31" presetID="14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70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3" dur="500"/>
                                        <p:tgtEl>
                                          <p:spTgt spid="4270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27010" grpId="0"/>
      <p:bldP spid="427011" grpId="0"/>
      <p:bldP spid="427012" grpId="0"/>
      <p:bldP spid="427015" grpId="0"/>
      <p:bldP spid="42701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 1"/>
          <p:cNvSpPr txBox="1"/>
          <p:nvPr>
            <p:custDataLst>
              <p:tags r:id="rId2"/>
            </p:custDataLst>
          </p:nvPr>
        </p:nvSpPr>
        <p:spPr>
          <a:xfrm>
            <a:off x="571500" y="271145"/>
            <a:ext cx="6487160" cy="52641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 smtClean="0">
                <a:solidFill>
                  <a:schemeClr val="tx1"/>
                </a:solidFill>
                <a:latin typeface="方正兰亭细黑_GBK" panose="02000000000000000000" pitchFamily="2" charset="-122"/>
                <a:ea typeface="方正兰亭细黑_GBK" panose="02000000000000000000" pitchFamily="2" charset="-122"/>
              </a:rPr>
              <a:t>1.2</a:t>
            </a:r>
            <a:r>
              <a:rPr lang="zh-CN" altLang="en-US" sz="3200" smtClean="0">
                <a:solidFill>
                  <a:schemeClr val="tx1"/>
                </a:solidFill>
                <a:latin typeface="方正兰亭细黑_GBK" panose="02000000000000000000" pitchFamily="2" charset="-122"/>
                <a:ea typeface="方正兰亭细黑_GBK" panose="02000000000000000000" pitchFamily="2" charset="-122"/>
              </a:rPr>
              <a:t>三相变压器结构</a:t>
            </a:r>
            <a:endParaRPr lang="zh-CN" altLang="en-US" sz="3200" smtClean="0">
              <a:solidFill>
                <a:schemeClr val="tx1"/>
              </a:solidFill>
              <a:latin typeface="方正兰亭细黑_GBK" panose="02000000000000000000" pitchFamily="2" charset="-122"/>
              <a:ea typeface="方正兰亭细黑_GBK" panose="02000000000000000000" pitchFamily="2" charset="-122"/>
            </a:endParaRPr>
          </a:p>
        </p:txBody>
      </p:sp>
      <p:sp>
        <p:nvSpPr>
          <p:cNvPr id="428034" name="Text Box 2"/>
          <p:cNvSpPr txBox="1"/>
          <p:nvPr>
            <p:custDataLst>
              <p:tags r:id="rId3"/>
            </p:custDataLst>
          </p:nvPr>
        </p:nvSpPr>
        <p:spPr>
          <a:xfrm>
            <a:off x="1258888" y="836613"/>
            <a:ext cx="3224212" cy="519112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>
                <a:solidFill>
                  <a:srgbClr val="FF0000"/>
                </a:solidFill>
                <a:latin typeface="宋体" panose="02010600030101010101" pitchFamily="2" charset="-122"/>
              </a:rPr>
              <a:t> (2)</a:t>
            </a:r>
            <a:r>
              <a:rPr lang="zh-CN" altLang="en-US" sz="2800" b="1">
                <a:solidFill>
                  <a:srgbClr val="FF0000"/>
                </a:solidFill>
                <a:latin typeface="宋体" panose="02010600030101010101" pitchFamily="2" charset="-122"/>
              </a:rPr>
              <a:t>．交叠式绕组 </a:t>
            </a:r>
            <a:endParaRPr lang="zh-CN" altLang="en-US" sz="2800" b="1">
              <a:solidFill>
                <a:srgbClr val="FF0000"/>
              </a:solidFill>
              <a:latin typeface="宋体" panose="02010600030101010101" pitchFamily="2" charset="-122"/>
            </a:endParaRPr>
          </a:p>
        </p:txBody>
      </p:sp>
      <p:pic>
        <p:nvPicPr>
          <p:cNvPr id="428035" name="Picture 3" descr="WBW02SLC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1042988" y="908050"/>
            <a:ext cx="407987" cy="407988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428036" name="Picture 4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>
            <a:lum bright="-17999" contrast="48000"/>
          </a:blip>
          <a:stretch>
            <a:fillRect/>
          </a:stretch>
        </p:blipFill>
        <p:spPr>
          <a:xfrm>
            <a:off x="3054350" y="2422525"/>
            <a:ext cx="5515610" cy="381952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428037" name="AutoShape 5"/>
          <p:cNvSpPr/>
          <p:nvPr>
            <p:custDataLst>
              <p:tags r:id="rId8"/>
            </p:custDataLst>
          </p:nvPr>
        </p:nvSpPr>
        <p:spPr>
          <a:xfrm>
            <a:off x="222250" y="5086350"/>
            <a:ext cx="2632710" cy="1079500"/>
          </a:xfrm>
          <a:prstGeom prst="wedgeRoundRectCallout">
            <a:avLst>
              <a:gd name="adj1" fmla="val 128565"/>
              <a:gd name="adj2" fmla="val -106941"/>
              <a:gd name="adj3" fmla="val 16667"/>
            </a:avLst>
          </a:prstGeom>
          <a:solidFill>
            <a:srgbClr val="CCECFF"/>
          </a:solidFill>
          <a:ln w="9525" cap="flat" cmpd="sng">
            <a:solidFill>
              <a:srgbClr val="66CCFF"/>
            </a:solidFill>
            <a:prstDash val="solid"/>
            <a:miter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latin typeface="宋体" panose="02010600030101010101" pitchFamily="2" charset="-122"/>
              </a:rPr>
              <a:t>将绕组分成若干个线饼交替排列</a:t>
            </a:r>
            <a:endParaRPr lang="zh-CN" altLang="en-US" sz="2400" b="1">
              <a:latin typeface="宋体" panose="02010600030101010101" pitchFamily="2" charset="-122"/>
            </a:endParaRPr>
          </a:p>
        </p:txBody>
      </p:sp>
      <p:sp>
        <p:nvSpPr>
          <p:cNvPr id="428038" name="Text Box 6"/>
          <p:cNvSpPr txBox="1"/>
          <p:nvPr>
            <p:custDataLst>
              <p:tags r:id="rId9"/>
            </p:custDataLst>
          </p:nvPr>
        </p:nvSpPr>
        <p:spPr>
          <a:xfrm>
            <a:off x="419735" y="1622425"/>
            <a:ext cx="2506663" cy="519113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latin typeface="宋体" panose="02010600030101010101" pitchFamily="2" charset="-122"/>
              </a:rPr>
              <a:t>又称饼式绕组 </a:t>
            </a:r>
            <a:endParaRPr lang="zh-CN" altLang="en-US" sz="2800" b="1">
              <a:latin typeface="宋体" panose="02010600030101010101" pitchFamily="2" charset="-122"/>
            </a:endParaRPr>
          </a:p>
        </p:txBody>
      </p:sp>
      <p:sp>
        <p:nvSpPr>
          <p:cNvPr id="428039" name="Text Box 7"/>
          <p:cNvSpPr txBox="1"/>
          <p:nvPr>
            <p:custDataLst>
              <p:tags r:id="rId10"/>
            </p:custDataLst>
          </p:nvPr>
        </p:nvSpPr>
        <p:spPr>
          <a:xfrm>
            <a:off x="8625205" y="2764155"/>
            <a:ext cx="3138170" cy="304609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003300"/>
                </a:solidFill>
                <a:latin typeface="楷体_GB2312" pitchFamily="49" charset="-122"/>
                <a:ea typeface="楷体_GB2312" pitchFamily="49" charset="-122"/>
              </a:rPr>
              <a:t>漏抗小、机械强度高、引线方便。主要用在低电压、大电流的变压器上，如容量较大的电炉变压器、电阻电焊机（如点焊、滚焊和对焊电焊机）变压器等。</a:t>
            </a:r>
            <a:endParaRPr lang="zh-CN" altLang="en-US" sz="2400" b="1">
              <a:solidFill>
                <a:srgbClr val="003300"/>
              </a:solidFill>
              <a:latin typeface="楷体_GB2312" pitchFamily="49" charset="-122"/>
              <a:ea typeface="楷体_GB2312" pitchFamily="49" charset="-122"/>
            </a:endParaRPr>
          </a:p>
        </p:txBody>
      </p:sp>
      <p:sp>
        <p:nvSpPr>
          <p:cNvPr id="428040" name="Text Box 8"/>
          <p:cNvSpPr txBox="1"/>
          <p:nvPr>
            <p:custDataLst>
              <p:tags r:id="rId11"/>
            </p:custDataLst>
          </p:nvPr>
        </p:nvSpPr>
        <p:spPr>
          <a:xfrm>
            <a:off x="9571990" y="1903413"/>
            <a:ext cx="1244600" cy="519112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FF0000"/>
                </a:solidFill>
                <a:latin typeface="宋体" panose="02010600030101010101" pitchFamily="2" charset="-122"/>
              </a:rPr>
              <a:t>优点</a:t>
            </a:r>
            <a:r>
              <a:rPr lang="en-US" altLang="zh-CN" sz="2800" b="1">
                <a:solidFill>
                  <a:srgbClr val="FF0000"/>
                </a:solidFill>
                <a:latin typeface="宋体" panose="02010600030101010101" pitchFamily="2" charset="-122"/>
              </a:rPr>
              <a:t>:</a:t>
            </a:r>
            <a:endParaRPr lang="en-US" altLang="zh-CN" sz="2800" b="1">
              <a:solidFill>
                <a:srgbClr val="FF0000"/>
              </a:solidFill>
              <a:latin typeface="宋体" panose="02010600030101010101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8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280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" presetClass="entr" presetSubtype="1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8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280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280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1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80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280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280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8" presetID="2" presetClass="entr" presetSubtype="4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8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280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4280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3" presetID="14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80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5" dur="500"/>
                                        <p:tgtEl>
                                          <p:spTgt spid="4280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  <p:cond evt="onBegin" delay="0">
                          <p:tn val="25"/>
                        </p:cond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80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0" dur="500"/>
                                        <p:tgtEl>
                                          <p:spTgt spid="4280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4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80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3" dur="500"/>
                                        <p:tgtEl>
                                          <p:spTgt spid="4280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28034" grpId="0"/>
      <p:bldP spid="428037" grpId="0"/>
      <p:bldP spid="428038" grpId="0"/>
      <p:bldP spid="428039" grpId="0"/>
      <p:bldP spid="428040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任意形状 8"/>
          <p:cNvSpPr/>
          <p:nvPr userDrawn="1">
            <p:custDataLst>
              <p:tags r:id="rId2"/>
            </p:custDataLst>
          </p:nvPr>
        </p:nvSpPr>
        <p:spPr>
          <a:xfrm>
            <a:off x="9727092" y="-51"/>
            <a:ext cx="2464998" cy="2403231"/>
          </a:xfrm>
          <a:custGeom>
            <a:gdLst>
              <a:gd name="connsiteX0" fmla="*/ 361564 w 3507050"/>
              <a:gd name="connsiteY0" fmla="*/ 0 h 3419170"/>
              <a:gd name="connsiteX1" fmla="*/ 3507050 w 3507050"/>
              <a:gd name="connsiteY1" fmla="*/ 0 h 3419170"/>
              <a:gd name="connsiteX2" fmla="*/ 3507050 w 3507050"/>
              <a:gd name="connsiteY2" fmla="*/ 3045349 h 3419170"/>
              <a:gd name="connsiteX3" fmla="*/ 3329322 w 3507050"/>
              <a:gd name="connsiteY3" fmla="*/ 3151539 h 3419170"/>
              <a:gd name="connsiteX4" fmla="*/ 2254631 w 3507050"/>
              <a:gd name="connsiteY4" fmla="*/ 3419170 h 3419170"/>
              <a:gd name="connsiteX5" fmla="*/ 0 w 3507050"/>
              <a:gd name="connsiteY5" fmla="*/ 1201750 h 3419170"/>
              <a:gd name="connsiteX6" fmla="*/ 272122 w 3507050"/>
              <a:gd name="connsiteY6" fmla="*/ 144796 h 34191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507050" h="3419170">
                <a:moveTo>
                  <a:pt x="361564" y="0"/>
                </a:moveTo>
                <a:lnTo>
                  <a:pt x="3507050" y="0"/>
                </a:lnTo>
                <a:lnTo>
                  <a:pt x="3507050" y="3045349"/>
                </a:lnTo>
                <a:lnTo>
                  <a:pt x="3329322" y="3151539"/>
                </a:lnTo>
                <a:cubicBezTo>
                  <a:pt x="3009856" y="3322220"/>
                  <a:pt x="2643756" y="3419170"/>
                  <a:pt x="2254631" y="3419170"/>
                </a:cubicBezTo>
                <a:cubicBezTo>
                  <a:pt x="1009433" y="3419170"/>
                  <a:pt x="0" y="2426397"/>
                  <a:pt x="0" y="1201750"/>
                </a:cubicBezTo>
                <a:cubicBezTo>
                  <a:pt x="0" y="819048"/>
                  <a:pt x="98578" y="458990"/>
                  <a:pt x="272122" y="144796"/>
                </a:cubicBezTo>
                <a:close/>
              </a:path>
            </a:pathLst>
          </a:custGeom>
          <a:gradFill>
            <a:gsLst>
              <a:gs pos="0">
                <a:schemeClr val="bg2">
                  <a:alpha val="10000"/>
                </a:schemeClr>
              </a:gs>
              <a:gs pos="100000">
                <a:schemeClr val="tx2">
                  <a:lumMod val="90000"/>
                  <a:alpha val="24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solidFill>
                <a:schemeClr val="lt1"/>
              </a:solidFill>
              <a:highlight>
                <a:srgbClr val="1171F1"/>
              </a:highlight>
              <a:latin typeface="微软雅黑" panose="020b0503020204020204" charset="-122"/>
              <a:ea typeface="微软雅黑"/>
            </a:endParaRPr>
          </a:p>
        </p:txBody>
      </p:sp>
      <p:sp>
        <p:nvSpPr>
          <p:cNvPr id="6" name="任意形状 8"/>
          <p:cNvSpPr/>
          <p:nvPr userDrawn="1">
            <p:custDataLst>
              <p:tags r:id="rId3"/>
            </p:custDataLst>
          </p:nvPr>
        </p:nvSpPr>
        <p:spPr>
          <a:xfrm rot="10800000">
            <a:off x="0" y="5480050"/>
            <a:ext cx="1412875" cy="1377950"/>
          </a:xfrm>
          <a:custGeom>
            <a:gdLst>
              <a:gd name="connsiteX0" fmla="*/ 361564 w 3507050"/>
              <a:gd name="connsiteY0" fmla="*/ 0 h 3419170"/>
              <a:gd name="connsiteX1" fmla="*/ 3507050 w 3507050"/>
              <a:gd name="connsiteY1" fmla="*/ 0 h 3419170"/>
              <a:gd name="connsiteX2" fmla="*/ 3507050 w 3507050"/>
              <a:gd name="connsiteY2" fmla="*/ 3045349 h 3419170"/>
              <a:gd name="connsiteX3" fmla="*/ 3329322 w 3507050"/>
              <a:gd name="connsiteY3" fmla="*/ 3151539 h 3419170"/>
              <a:gd name="connsiteX4" fmla="*/ 2254631 w 3507050"/>
              <a:gd name="connsiteY4" fmla="*/ 3419170 h 3419170"/>
              <a:gd name="connsiteX5" fmla="*/ 0 w 3507050"/>
              <a:gd name="connsiteY5" fmla="*/ 1201750 h 3419170"/>
              <a:gd name="connsiteX6" fmla="*/ 272122 w 3507050"/>
              <a:gd name="connsiteY6" fmla="*/ 144796 h 34191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507050" h="3419170">
                <a:moveTo>
                  <a:pt x="361564" y="0"/>
                </a:moveTo>
                <a:lnTo>
                  <a:pt x="3507050" y="0"/>
                </a:lnTo>
                <a:lnTo>
                  <a:pt x="3507050" y="3045349"/>
                </a:lnTo>
                <a:lnTo>
                  <a:pt x="3329322" y="3151539"/>
                </a:lnTo>
                <a:cubicBezTo>
                  <a:pt x="3009856" y="3322220"/>
                  <a:pt x="2643756" y="3419170"/>
                  <a:pt x="2254631" y="3419170"/>
                </a:cubicBezTo>
                <a:cubicBezTo>
                  <a:pt x="1009433" y="3419170"/>
                  <a:pt x="0" y="2426397"/>
                  <a:pt x="0" y="1201750"/>
                </a:cubicBezTo>
                <a:cubicBezTo>
                  <a:pt x="0" y="819048"/>
                  <a:pt x="98578" y="458990"/>
                  <a:pt x="272122" y="144796"/>
                </a:cubicBezTo>
                <a:close/>
              </a:path>
            </a:pathLst>
          </a:custGeom>
          <a:gradFill>
            <a:gsLst>
              <a:gs pos="0">
                <a:schemeClr val="bg2">
                  <a:alpha val="10000"/>
                </a:schemeClr>
              </a:gs>
              <a:gs pos="100000">
                <a:schemeClr val="tx2">
                  <a:lumMod val="90000"/>
                  <a:alpha val="24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solidFill>
                <a:schemeClr val="lt1"/>
              </a:solidFill>
              <a:highlight>
                <a:srgbClr val="1171F1"/>
              </a:highlight>
              <a:latin typeface="微软雅黑" panose="020b0503020204020204" charset="-122"/>
              <a:ea typeface="微软雅黑"/>
            </a:endParaRPr>
          </a:p>
        </p:txBody>
      </p:sp>
      <p:pic>
        <p:nvPicPr>
          <p:cNvPr id="41" name="图片 40" descr="/data/cache/172c651e50e93df9597706cd902e842e.jpg172c651e50e93df9597706cd902e842e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rcRect l="32348" r="32348"/>
          <a:stretch>
            <a:fillRect/>
          </a:stretch>
        </p:blipFill>
        <p:spPr>
          <a:xfrm>
            <a:off x="7753938" y="1019166"/>
            <a:ext cx="3256564" cy="4819666"/>
          </a:xfrm>
          <a:custGeom>
            <a:gdLst>
              <a:gd name="connsiteX0" fmla="*/ 206767 w 3810031"/>
              <a:gd name="connsiteY0" fmla="*/ 233983 h 5638790"/>
              <a:gd name="connsiteX1" fmla="*/ 3603263 w 3810031"/>
              <a:gd name="connsiteY1" fmla="*/ 233983 h 5638790"/>
              <a:gd name="connsiteX2" fmla="*/ 3603263 w 3810031"/>
              <a:gd name="connsiteY2" fmla="*/ 5404807 h 5638790"/>
              <a:gd name="connsiteX3" fmla="*/ 206767 w 3810031"/>
              <a:gd name="connsiteY3" fmla="*/ 5404807 h 5638790"/>
              <a:gd name="connsiteX4" fmla="*/ 206767 w 3810031"/>
              <a:gd name="connsiteY4" fmla="*/ 157783 h 5638790"/>
              <a:gd name="connsiteX5" fmla="*/ 206767 w 3810031"/>
              <a:gd name="connsiteY5" fmla="*/ 233983 h 5638790"/>
              <a:gd name="connsiteX6" fmla="*/ 114315 w 3810031"/>
              <a:gd name="connsiteY6" fmla="*/ 233983 h 5638790"/>
              <a:gd name="connsiteX7" fmla="*/ 114315 w 3810031"/>
              <a:gd name="connsiteY7" fmla="*/ 5404807 h 5638790"/>
              <a:gd name="connsiteX8" fmla="*/ 206767 w 3810031"/>
              <a:gd name="connsiteY8" fmla="*/ 5404807 h 5638790"/>
              <a:gd name="connsiteX9" fmla="*/ 206767 w 3810031"/>
              <a:gd name="connsiteY9" fmla="*/ 5481007 h 5638790"/>
              <a:gd name="connsiteX10" fmla="*/ 3603263 w 3810031"/>
              <a:gd name="connsiteY10" fmla="*/ 5481007 h 5638790"/>
              <a:gd name="connsiteX11" fmla="*/ 3603263 w 3810031"/>
              <a:gd name="connsiteY11" fmla="*/ 5404807 h 5638790"/>
              <a:gd name="connsiteX12" fmla="*/ 3695715 w 3810031"/>
              <a:gd name="connsiteY12" fmla="*/ 5404807 h 5638790"/>
              <a:gd name="connsiteX13" fmla="*/ 3695715 w 3810031"/>
              <a:gd name="connsiteY13" fmla="*/ 233983 h 5638790"/>
              <a:gd name="connsiteX14" fmla="*/ 3603263 w 3810031"/>
              <a:gd name="connsiteY14" fmla="*/ 233983 h 5638790"/>
              <a:gd name="connsiteX15" fmla="*/ 3603263 w 3810031"/>
              <a:gd name="connsiteY15" fmla="*/ 157783 h 5638790"/>
              <a:gd name="connsiteX16" fmla="*/ 0 w 3810031"/>
              <a:gd name="connsiteY16" fmla="*/ 0 h 5638790"/>
              <a:gd name="connsiteX17" fmla="*/ 3810031 w 3810031"/>
              <a:gd name="connsiteY17" fmla="*/ 0 h 5638790"/>
              <a:gd name="connsiteX18" fmla="*/ 3810031 w 3810031"/>
              <a:gd name="connsiteY18" fmla="*/ 5638790 h 5638790"/>
              <a:gd name="connsiteX19" fmla="*/ 0 w 3810031"/>
              <a:gd name="connsiteY19" fmla="*/ 5638790 h 563879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3810030" h="5638790">
                <a:moveTo>
                  <a:pt x="206767" y="233983"/>
                </a:moveTo>
                <a:lnTo>
                  <a:pt x="3603263" y="233983"/>
                </a:lnTo>
                <a:lnTo>
                  <a:pt x="3603263" y="5404807"/>
                </a:lnTo>
                <a:lnTo>
                  <a:pt x="206767" y="5404807"/>
                </a:lnTo>
                <a:close/>
                <a:moveTo>
                  <a:pt x="206767" y="157783"/>
                </a:moveTo>
                <a:lnTo>
                  <a:pt x="206767" y="233983"/>
                </a:lnTo>
                <a:lnTo>
                  <a:pt x="114315" y="233983"/>
                </a:lnTo>
                <a:lnTo>
                  <a:pt x="114315" y="5404807"/>
                </a:lnTo>
                <a:lnTo>
                  <a:pt x="206767" y="5404807"/>
                </a:lnTo>
                <a:lnTo>
                  <a:pt x="206767" y="5481007"/>
                </a:lnTo>
                <a:lnTo>
                  <a:pt x="3603263" y="5481007"/>
                </a:lnTo>
                <a:lnTo>
                  <a:pt x="3603263" y="5404807"/>
                </a:lnTo>
                <a:lnTo>
                  <a:pt x="3695715" y="5404807"/>
                </a:lnTo>
                <a:lnTo>
                  <a:pt x="3695715" y="233983"/>
                </a:lnTo>
                <a:lnTo>
                  <a:pt x="3603263" y="233983"/>
                </a:lnTo>
                <a:lnTo>
                  <a:pt x="3603263" y="157783"/>
                </a:lnTo>
                <a:close/>
                <a:moveTo>
                  <a:pt x="0" y="0"/>
                </a:moveTo>
                <a:lnTo>
                  <a:pt x="3810031" y="0"/>
                </a:lnTo>
                <a:lnTo>
                  <a:pt x="3810031" y="5638790"/>
                </a:lnTo>
                <a:lnTo>
                  <a:pt x="0" y="5638790"/>
                </a:lnTo>
                <a:close/>
              </a:path>
            </a:pathLst>
          </a:custGeom>
        </p:spPr>
      </p:pic>
      <p:sp>
        <p:nvSpPr>
          <p:cNvPr id="2" name="文本框 1"/>
          <p:cNvSpPr txBox="1"/>
          <p:nvPr>
            <p:custDataLst>
              <p:tags r:id="rId6"/>
            </p:custDataLst>
          </p:nvPr>
        </p:nvSpPr>
        <p:spPr>
          <a:xfrm>
            <a:off x="809585" y="514166"/>
            <a:ext cx="5962650" cy="1286839"/>
          </a:xfrm>
          <a:prstGeom prst="rect">
            <a:avLst/>
          </a:prstGeom>
          <a:noFill/>
        </p:spPr>
        <p:txBody>
          <a:bodyPr wrap="square" lIns="63500" tIns="25400" rIns="63500" bIns="25400" rtlCol="0" anchor="b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SzTx/>
              <a:buNone/>
            </a:pPr>
            <a:r>
              <a:rPr lang="en-US" altLang="zh-CN" sz="3700" b="1" spc="209">
                <a:solidFill>
                  <a:schemeClr val="accent1"/>
                </a:solidFill>
                <a:uFillTx/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1.2三相变压器结构</a:t>
            </a:r>
            <a:endParaRPr lang="en-US" altLang="zh-CN" sz="3700" b="1" spc="209">
              <a:solidFill>
                <a:schemeClr val="accent1"/>
              </a:solidFill>
              <a:uFillTx/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  <p:sp>
        <p:nvSpPr>
          <p:cNvPr id="11" name="Title 6"/>
          <p:cNvSpPr txBox="1"/>
          <p:nvPr>
            <p:custDataLst>
              <p:tags r:id="rId7"/>
            </p:custDataLst>
          </p:nvPr>
        </p:nvSpPr>
        <p:spPr>
          <a:xfrm>
            <a:off x="809625" y="2226945"/>
            <a:ext cx="6316980" cy="4155440"/>
          </a:xfrm>
          <a:prstGeom prst="rect">
            <a:avLst/>
          </a:prstGeom>
          <a:noFill/>
          <a:ln w="3175">
            <a:noFill/>
            <a:prstDash val="dash"/>
          </a:ln>
        </p:spPr>
        <p:txBody>
          <a:bodyPr wrap="square" lIns="63500" tIns="25400" rIns="63500" bIns="25400" anchor="t" anchorCtr="0">
            <a:noAutofit/>
          </a:bodyPr>
          <a:lstStyle>
            <a:defPPr>
              <a:defRPr lang="zh-CN"/>
            </a:defPPr>
            <a:lvl1pPr marL="0" algn="l" defTabSz="913765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745" b="0" kern="1200" cap="none" spc="-49" baseline="0">
                <a:ln w="3175">
                  <a:noFill/>
                </a:ln>
                <a:solidFill>
                  <a:schemeClr val="tx1"/>
                </a:solidFill>
                <a:effectLst/>
                <a:latin typeface="+mj-lt"/>
                <a:ea typeface="+mn-ea"/>
                <a:cs typeface="Segoe UI" panose="020b0502040204020203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400050" algn="l" fontAlgn="ctr">
              <a:lnSpc>
                <a:spcPct val="120000"/>
              </a:lnSpc>
              <a:spcBef>
                <a:spcPct val="0"/>
              </a:spcBef>
              <a:spcAft>
                <a:spcPts val="800"/>
              </a:spcAft>
              <a:buSzTx/>
              <a:buFont typeface="+mn-ea"/>
              <a:buNone/>
            </a:pPr>
            <a:r>
              <a:rPr lang="en-US" sz="1400" spc="4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油箱和冷却装置 </a:t>
            </a:r>
            <a:endParaRPr lang="en-US" sz="1400" spc="40">
              <a:ln w="3175">
                <a:noFill/>
                <a:prstDash val="dash"/>
              </a:ln>
              <a:solidFill>
                <a:schemeClr val="dk1">
                  <a:lumMod val="75000"/>
                  <a:lumOff val="25000"/>
                </a:schemeClr>
              </a:solidFill>
              <a:uFillTx/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pPr marL="266700" lvl="1" indent="0" algn="l" fontAlgn="auto">
              <a:lnSpc>
                <a:spcPct val="120000"/>
              </a:lnSpc>
              <a:spcBef>
                <a:spcPct val="0"/>
              </a:spcBef>
              <a:spcAft>
                <a:spcPts val="800"/>
              </a:spcAft>
              <a:buSzTx/>
              <a:buNone/>
            </a:pPr>
            <a:r>
              <a:rPr lang="zh-CN" altLang="en-US" sz="1200" spc="10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由于三相变压器主要用于电力系统进行电压等级的变换，因此其容量都比较大，电压也比较高。目前，国产的高电压、大容量三相电力变压器OSFPSZ-360 000/500已批量生产（容量为36万kV·A，电压为500kV，每台变压器重量达到250t）。为了铁芯和绕组的散热和绝缘，均将其置于绝缘的变压器油内，而油则盛放在油箱内。为了增加散热面积，一般在油箱四周加装散热装置，老型号电力变压器采用在油箱四周加焊扁形散热油管，新型电力变压器以采用片式散热器散热为多。容量大于10 000kV·A的电力变压器，采用风吹冷却或强迫油循环冷却装置。 </a:t>
            </a:r>
            <a:endParaRPr lang="zh-CN" altLang="en-US" sz="1200" spc="100">
              <a:ln w="3175">
                <a:noFill/>
                <a:prstDash val="dash"/>
              </a:ln>
              <a:solidFill>
                <a:schemeClr val="dk1">
                  <a:lumMod val="75000"/>
                  <a:lumOff val="25000"/>
                </a:schemeClr>
              </a:solidFill>
              <a:uFillTx/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pPr marL="266700" lvl="1" indent="0" algn="l" fontAlgn="auto">
              <a:lnSpc>
                <a:spcPct val="120000"/>
              </a:lnSpc>
              <a:spcBef>
                <a:spcPct val="0"/>
              </a:spcBef>
              <a:spcAft>
                <a:spcPts val="800"/>
              </a:spcAft>
              <a:buSzTx/>
              <a:buNone/>
            </a:pPr>
            <a:r>
              <a:rPr lang="zh-CN" altLang="en-US" sz="1200" spc="10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由于三相变压器主要用于电力系统进行电压等级的变换，因此其容量都比较大，电压也比较高。目前，国产的高电压、大容量三相电力变压器OSFPSZ-360 000/500已批量生产（容量为36万kV·A，电压为500kV，每台变压器重量达到250t）。为了铁芯和绕组的散热和绝缘，均将其置于绝缘的变压器油内，而油则盛放在油箱内。为了增加散热面积，一般在油箱四周加装散热装置，老型号电力变压器采用在油箱四周加焊扁形散热油管，新型电力变压器以采用片式散热器散热为多。容量大于10 000kV·A的电力变压器，采用风吹冷却或强迫油循环冷却装置。 </a:t>
            </a:r>
            <a:endParaRPr lang="zh-CN" altLang="en-US" sz="1200" spc="100">
              <a:ln w="3175">
                <a:noFill/>
                <a:prstDash val="dash"/>
              </a:ln>
              <a:solidFill>
                <a:schemeClr val="dk1">
                  <a:lumMod val="75000"/>
                  <a:lumOff val="25000"/>
                </a:schemeClr>
              </a:solidFill>
              <a:uFillTx/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</p:spTree>
    <p:custDataLst>
      <p:tags r:id="rId8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/>
          <p:cNvSpPr txBox="1"/>
          <p:nvPr/>
        </p:nvSpPr>
        <p:spPr>
          <a:xfrm>
            <a:off x="583565" y="1154430"/>
            <a:ext cx="6096000" cy="52197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>
                <a:latin typeface="Arial" pitchFamily="34" charset="0"/>
                <a:sym typeface="+mn-ea"/>
              </a:rPr>
              <a:t>4.</a:t>
            </a:r>
            <a:r>
              <a:rPr lang="zh-CN" altLang="en-US" sz="2800" b="1">
                <a:latin typeface="Arial" pitchFamily="34" charset="0"/>
                <a:sym typeface="+mn-ea"/>
              </a:rPr>
              <a:t>其他附属设备 </a:t>
            </a:r>
            <a:endParaRPr lang="zh-CN" altLang="en-US" sz="2800" b="1">
              <a:latin typeface="Arial" pitchFamily="34" charset="0"/>
              <a:sym typeface="+mn-ea"/>
            </a:endParaRPr>
          </a:p>
        </p:txBody>
      </p:sp>
      <p:sp>
        <p:nvSpPr>
          <p:cNvPr id="4" name="标题 1"/>
          <p:cNvSpPr txBox="1"/>
          <p:nvPr>
            <p:custDataLst>
              <p:tags r:id="rId2"/>
            </p:custDataLst>
          </p:nvPr>
        </p:nvSpPr>
        <p:spPr>
          <a:xfrm>
            <a:off x="571500" y="271145"/>
            <a:ext cx="6487160" cy="52641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 smtClean="0">
                <a:solidFill>
                  <a:schemeClr val="tx1"/>
                </a:solidFill>
                <a:latin typeface="方正兰亭细黑_GBK" panose="02000000000000000000" pitchFamily="2" charset="-122"/>
                <a:ea typeface="方正兰亭细黑_GBK" panose="02000000000000000000" pitchFamily="2" charset="-122"/>
              </a:rPr>
              <a:t>1.2</a:t>
            </a:r>
            <a:r>
              <a:rPr lang="zh-CN" altLang="en-US" sz="3200" smtClean="0">
                <a:solidFill>
                  <a:schemeClr val="tx1"/>
                </a:solidFill>
                <a:latin typeface="方正兰亭细黑_GBK" panose="02000000000000000000" pitchFamily="2" charset="-122"/>
                <a:ea typeface="方正兰亭细黑_GBK" panose="02000000000000000000" pitchFamily="2" charset="-122"/>
              </a:rPr>
              <a:t>三相变压器结构</a:t>
            </a:r>
            <a:endParaRPr lang="zh-CN" altLang="en-US" sz="3200" smtClean="0">
              <a:solidFill>
                <a:schemeClr val="tx1"/>
              </a:solidFill>
              <a:latin typeface="方正兰亭细黑_GBK" panose="02000000000000000000" pitchFamily="2" charset="-122"/>
              <a:ea typeface="方正兰亭细黑_GBK" panose="02000000000000000000" pitchFamily="2" charset="-122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583565" y="2032635"/>
            <a:ext cx="6096000" cy="39878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宋体" panose="02010600030101010101" pitchFamily="2" charset="-122"/>
                <a:sym typeface="+mn-ea"/>
              </a:rPr>
              <a:t>（</a:t>
            </a:r>
            <a:r>
              <a:rPr lang="en-US" altLang="zh-CN" sz="2000">
                <a:latin typeface="宋体" panose="02010600030101010101" pitchFamily="2" charset="-122"/>
                <a:sym typeface="+mn-ea"/>
              </a:rPr>
              <a:t>1</a:t>
            </a:r>
            <a:r>
              <a:rPr lang="zh-CN" altLang="en-US" sz="2000">
                <a:latin typeface="宋体" panose="02010600030101010101" pitchFamily="2" charset="-122"/>
                <a:sym typeface="+mn-ea"/>
              </a:rPr>
              <a:t>）防爆管</a:t>
            </a:r>
            <a:r>
              <a:rPr lang="en-US" altLang="zh-CN" sz="2000">
                <a:latin typeface="宋体" panose="02010600030101010101" pitchFamily="2" charset="-122"/>
                <a:sym typeface="+mn-ea"/>
              </a:rPr>
              <a:t>(</a:t>
            </a:r>
            <a:r>
              <a:rPr lang="zh-CN" altLang="en-US" sz="2000">
                <a:latin typeface="宋体" panose="02010600030101010101" pitchFamily="2" charset="-122"/>
                <a:sym typeface="+mn-ea"/>
              </a:rPr>
              <a:t>安全气道</a:t>
            </a:r>
            <a:r>
              <a:rPr lang="en-US" altLang="zh-CN" sz="2000">
                <a:latin typeface="宋体" panose="02010600030101010101" pitchFamily="2" charset="-122"/>
                <a:sym typeface="+mn-ea"/>
              </a:rPr>
              <a:t>) </a:t>
            </a:r>
            <a:endParaRPr lang="en-US" altLang="zh-CN" sz="2000">
              <a:latin typeface="宋体" panose="02010600030101010101" pitchFamily="2" charset="-122"/>
              <a:sym typeface="+mn-ea"/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438150" y="2374265"/>
            <a:ext cx="11100435" cy="129159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US" altLang="zh-CN" sz="2000" noProof="0" smtClean="0">
                <a:ln>
                  <a:noFill/>
                </a:ln>
                <a:effectLst/>
                <a:uLnTx/>
                <a:uFillTx/>
                <a:sym typeface="+mn-ea"/>
              </a:rPr>
              <a:t>     </a:t>
            </a:r>
            <a:r>
              <a:rPr lang="zh-CN" altLang="en-US" sz="2000" noProof="0" smtClean="0">
                <a:ln>
                  <a:noFill/>
                </a:ln>
                <a:effectLst/>
                <a:uLnTx/>
                <a:uFillTx/>
                <a:sym typeface="+mn-ea"/>
              </a:rPr>
              <a:t>装在油箱顶部，它是一个长的圆形钢筒，上端用酚醛纸板密封，下端与油箱连通。若变压器发生故障，使油箱内压力骤增时，油流冲破酚醛纸板，以免造成变压器箱体爆裂。近年来，国产电力变压器已广泛采用压力释放阀来取代防爆管</a:t>
            </a:r>
            <a:endParaRPr lang="zh-CN" altLang="en-US" sz="2000" noProof="0" smtClean="0">
              <a:ln>
                <a:noFill/>
              </a:ln>
              <a:effectLst/>
              <a:uLnTx/>
              <a:uFillTx/>
              <a:sym typeface="+mn-ea"/>
            </a:endParaRPr>
          </a:p>
        </p:txBody>
      </p:sp>
      <p:sp>
        <p:nvSpPr>
          <p:cNvPr id="6" name="文本框 5"/>
          <p:cNvSpPr txBox="1"/>
          <p:nvPr/>
        </p:nvSpPr>
        <p:spPr>
          <a:xfrm>
            <a:off x="438150" y="3665855"/>
            <a:ext cx="11341735" cy="270700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just" defTabSz="914400" rtl="0" eaLnBrk="1" fontAlgn="auto" latinLnBrk="0" hangingPunct="1">
              <a:lnSpc>
                <a:spcPct val="170000"/>
              </a:lnSpc>
              <a:spcBef>
                <a:spcPct val="0"/>
              </a:spcBef>
              <a:spcAft>
                <a:spcPct val="0"/>
              </a:spcAft>
              <a:buClr>
                <a:schemeClr val="accent3"/>
              </a:buClr>
              <a:buSzPct val="95000"/>
              <a:buFont typeface="Wingdings 2" panose="05020102010507070707"/>
              <a:buNone/>
              <a:defRPr/>
            </a:pPr>
            <a:r>
              <a:rPr lang="en-US" altLang="zh-CN" sz="2000" noProof="0" smtClean="0">
                <a:ln>
                  <a:noFill/>
                </a:ln>
                <a:effectLst/>
                <a:uLnTx/>
                <a:uFillTx/>
                <a:sym typeface="+mn-ea"/>
              </a:rPr>
              <a:t>     </a:t>
            </a:r>
            <a:r>
              <a:rPr lang="zh-CN" sz="2000" noProof="0" smtClean="0">
                <a:ln>
                  <a:noFill/>
                </a:ln>
                <a:effectLst/>
                <a:uLnTx/>
                <a:uFillTx/>
                <a:sym typeface="+mn-ea"/>
              </a:rPr>
              <a:t>（</a:t>
            </a:r>
            <a:r>
              <a:rPr lang="en-US" altLang="zh-CN" sz="2000" noProof="0" smtClean="0">
                <a:ln>
                  <a:noFill/>
                </a:ln>
                <a:effectLst/>
                <a:uLnTx/>
                <a:uFillTx/>
                <a:sym typeface="+mn-ea"/>
              </a:rPr>
              <a:t>2</a:t>
            </a:r>
            <a:r>
              <a:rPr lang="zh-CN" sz="2000" noProof="0" smtClean="0">
                <a:ln>
                  <a:noFill/>
                </a:ln>
                <a:effectLst/>
                <a:uLnTx/>
                <a:uFillTx/>
                <a:sym typeface="+mn-ea"/>
              </a:rPr>
              <a:t>）</a:t>
            </a:r>
            <a:r>
              <a:rPr lang="zh-CN" altLang="en-US" sz="2000" noProof="0" smtClean="0">
                <a:ln>
                  <a:noFill/>
                </a:ln>
                <a:effectLst/>
                <a:uLnTx/>
                <a:uFillTx/>
                <a:sym typeface="+mn-ea"/>
              </a:rPr>
              <a:t>绝缘套管</a:t>
            </a:r>
            <a:endParaRPr kumimoji="0" lang="zh-CN" altLang="en-US" sz="20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0" marR="0" lvl="0" indent="0" algn="just" defTabSz="914400" rtl="0" eaLnBrk="1" fontAlgn="auto" latinLnBrk="0" hangingPunct="1">
              <a:lnSpc>
                <a:spcPct val="170000"/>
              </a:lnSpc>
              <a:spcBef>
                <a:spcPct val="0"/>
              </a:spcBef>
              <a:spcAft>
                <a:spcPct val="0"/>
              </a:spcAft>
              <a:buClr>
                <a:schemeClr val="accent3"/>
              </a:buClr>
              <a:buSzPct val="95000"/>
              <a:buFont typeface="Wingdings 2" panose="05020102010507070707"/>
              <a:buNone/>
              <a:defRPr/>
            </a:pPr>
            <a:r>
              <a:rPr lang="zh-CN" altLang="en-US" sz="2000" noProof="0" smtClean="0">
                <a:ln>
                  <a:noFill/>
                </a:ln>
                <a:effectLst/>
                <a:uLnTx/>
                <a:uFillTx/>
                <a:sym typeface="+mn-ea"/>
              </a:rPr>
              <a:t>　　 绝缘套管装置在变压器油箱盖上面，以确保变压器的引出线与油箱绝缘。</a:t>
            </a:r>
            <a:endParaRPr kumimoji="0" lang="zh-CN" altLang="en-US" sz="20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0" marR="0" lvl="0" indent="0" algn="just" defTabSz="914400" rtl="0" eaLnBrk="1" fontAlgn="auto" latinLnBrk="0" hangingPunct="1">
              <a:lnSpc>
                <a:spcPct val="170000"/>
              </a:lnSpc>
              <a:spcBef>
                <a:spcPct val="0"/>
              </a:spcBef>
              <a:spcAft>
                <a:spcPct val="0"/>
              </a:spcAft>
              <a:buClr>
                <a:schemeClr val="accent3"/>
              </a:buClr>
              <a:buSzPct val="95000"/>
              <a:buFont typeface="Wingdings 2" panose="05020102010507070707"/>
              <a:buNone/>
              <a:defRPr/>
            </a:pPr>
            <a:r>
              <a:rPr lang="zh-CN" altLang="en-US" sz="2000" noProof="0" smtClean="0">
                <a:ln>
                  <a:noFill/>
                </a:ln>
                <a:effectLst/>
                <a:uLnTx/>
                <a:uFillTx/>
                <a:sym typeface="+mn-ea"/>
              </a:rPr>
              <a:t>　</a:t>
            </a:r>
            <a:r>
              <a:rPr lang="zh-CN" sz="2000" noProof="0" smtClean="0">
                <a:ln>
                  <a:noFill/>
                </a:ln>
                <a:effectLst/>
                <a:uLnTx/>
                <a:uFillTx/>
                <a:sym typeface="+mn-ea"/>
              </a:rPr>
              <a:t>（</a:t>
            </a:r>
            <a:r>
              <a:rPr lang="en-US" altLang="zh-CN" sz="2000" noProof="0" smtClean="0">
                <a:ln>
                  <a:noFill/>
                </a:ln>
                <a:effectLst/>
                <a:uLnTx/>
                <a:uFillTx/>
                <a:sym typeface="+mn-ea"/>
              </a:rPr>
              <a:t>3</a:t>
            </a:r>
            <a:r>
              <a:rPr lang="zh-CN" sz="2000" noProof="0" smtClean="0">
                <a:ln>
                  <a:noFill/>
                </a:ln>
                <a:effectLst/>
                <a:uLnTx/>
                <a:uFillTx/>
                <a:sym typeface="+mn-ea"/>
              </a:rPr>
              <a:t>）</a:t>
            </a:r>
            <a:r>
              <a:rPr lang="zh-CN" altLang="en-US" sz="2000" noProof="0" smtClean="0">
                <a:ln>
                  <a:noFill/>
                </a:ln>
                <a:effectLst/>
                <a:uLnTx/>
                <a:uFillTx/>
                <a:sym typeface="+mn-ea"/>
              </a:rPr>
              <a:t>分接开关</a:t>
            </a:r>
            <a:endParaRPr kumimoji="0" lang="zh-CN" altLang="en-US" sz="20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0" marR="0" lvl="0" indent="0" algn="just" defTabSz="914400" rtl="0" eaLnBrk="1" fontAlgn="auto" latinLnBrk="0" hangingPunct="1">
              <a:lnSpc>
                <a:spcPct val="170000"/>
              </a:lnSpc>
              <a:spcBef>
                <a:spcPct val="0"/>
              </a:spcBef>
              <a:spcAft>
                <a:spcPct val="0"/>
              </a:spcAft>
              <a:buClr>
                <a:schemeClr val="accent3"/>
              </a:buClr>
              <a:buSzPct val="95000"/>
              <a:buFont typeface="Wingdings 2" panose="05020102010507070707"/>
              <a:buNone/>
              <a:defRPr/>
            </a:pPr>
            <a:r>
              <a:rPr lang="zh-CN" altLang="en-US" sz="2000" noProof="0" smtClean="0">
                <a:ln>
                  <a:noFill/>
                </a:ln>
                <a:effectLst/>
                <a:uLnTx/>
                <a:uFillTx/>
                <a:sym typeface="+mn-ea"/>
              </a:rPr>
              <a:t>　　分接开关装置在变压器油箱盖上面，通过调节分接开关来改变一次绕组的匝数，从而使二次绕组的输出电压可以调节，以避免二次绕组的输出电压因负载变化而过分偏离额定值。</a:t>
            </a:r>
            <a:endParaRPr lang="zh-CN" altLang="en-US" sz="2000" noProof="0" smtClean="0">
              <a:ln>
                <a:noFill/>
              </a:ln>
              <a:effectLst/>
              <a:uLnTx/>
              <a:uFillTx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/>
          <p:cNvSpPr txBox="1"/>
          <p:nvPr/>
        </p:nvSpPr>
        <p:spPr>
          <a:xfrm>
            <a:off x="687070" y="1078865"/>
            <a:ext cx="6096000" cy="46037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altLang="zh-CN" sz="2400" b="1">
                <a:latin typeface="Arial" pitchFamily="34" charset="0"/>
                <a:sym typeface="+mn-ea"/>
              </a:rPr>
              <a:t>5.</a:t>
            </a:r>
            <a:r>
              <a:rPr lang="zh-CN" altLang="en-US" sz="2400" b="1">
                <a:latin typeface="Arial" pitchFamily="34" charset="0"/>
                <a:sym typeface="+mn-ea"/>
              </a:rPr>
              <a:t>铭牌</a:t>
            </a:r>
            <a:endParaRPr lang="zh-CN" altLang="en-US" sz="2400" b="1">
              <a:latin typeface="Arial" pitchFamily="34" charset="0"/>
              <a:sym typeface="+mn-ea"/>
            </a:endParaRPr>
          </a:p>
        </p:txBody>
      </p:sp>
      <p:sp>
        <p:nvSpPr>
          <p:cNvPr id="4" name="标题 1"/>
          <p:cNvSpPr txBox="1"/>
          <p:nvPr>
            <p:custDataLst>
              <p:tags r:id="rId2"/>
            </p:custDataLst>
          </p:nvPr>
        </p:nvSpPr>
        <p:spPr>
          <a:xfrm>
            <a:off x="571500" y="271145"/>
            <a:ext cx="6487160" cy="52641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 smtClean="0">
                <a:solidFill>
                  <a:schemeClr val="tx1"/>
                </a:solidFill>
                <a:latin typeface="方正兰亭细黑_GBK" panose="02000000000000000000" pitchFamily="2" charset="-122"/>
                <a:ea typeface="方正兰亭细黑_GBK" panose="02000000000000000000" pitchFamily="2" charset="-122"/>
              </a:rPr>
              <a:t>1.2</a:t>
            </a:r>
            <a:r>
              <a:rPr lang="zh-CN" altLang="en-US" sz="3200" smtClean="0">
                <a:solidFill>
                  <a:schemeClr val="tx1"/>
                </a:solidFill>
                <a:latin typeface="方正兰亭细黑_GBK" panose="02000000000000000000" pitchFamily="2" charset="-122"/>
                <a:ea typeface="方正兰亭细黑_GBK" panose="02000000000000000000" pitchFamily="2" charset="-122"/>
              </a:rPr>
              <a:t>三相变压器结构</a:t>
            </a:r>
            <a:endParaRPr lang="zh-CN" altLang="en-US" sz="3200" smtClean="0">
              <a:solidFill>
                <a:schemeClr val="tx1"/>
              </a:solidFill>
              <a:latin typeface="方正兰亭细黑_GBK" panose="02000000000000000000" pitchFamily="2" charset="-122"/>
              <a:ea typeface="方正兰亭细黑_GBK" panose="02000000000000000000" pitchFamily="2" charset="-122"/>
            </a:endParaRPr>
          </a:p>
        </p:txBody>
      </p:sp>
      <p:pic>
        <p:nvPicPr>
          <p:cNvPr id="3" name="图片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03755" y="2020570"/>
            <a:ext cx="8969375" cy="4588510"/>
          </a:xfrm>
          <a:prstGeom prst="rect">
            <a:avLst/>
          </a:prstGeom>
        </p:spPr>
      </p:pic>
      <p:sp>
        <p:nvSpPr>
          <p:cNvPr id="5" name="文本框 4"/>
          <p:cNvSpPr txBox="1"/>
          <p:nvPr/>
        </p:nvSpPr>
        <p:spPr>
          <a:xfrm>
            <a:off x="2206625" y="1308100"/>
            <a:ext cx="9794875" cy="56197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just" defTabSz="914400" rtl="0" eaLnBrk="1" fontAlgn="auto" latinLnBrk="0" hangingPunct="1">
              <a:lnSpc>
                <a:spcPct val="170000"/>
              </a:lnSpc>
              <a:spcBef>
                <a:spcPct val="0"/>
              </a:spcBef>
              <a:spcAft>
                <a:spcPct val="0"/>
              </a:spcAft>
              <a:buClr>
                <a:schemeClr val="accent3"/>
              </a:buClr>
              <a:buSzPct val="95000"/>
              <a:buFont typeface="Wingdings 2" panose="05020102010507070707"/>
              <a:buNone/>
              <a:defRPr/>
            </a:pPr>
            <a:r>
              <a:rPr lang="zh-CN" altLang="en-US" noProof="0" smtClean="0">
                <a:ln>
                  <a:noFill/>
                </a:ln>
                <a:effectLst/>
                <a:uLnTx/>
                <a:uFillTx/>
                <a:sym typeface="+mn-ea"/>
              </a:rPr>
              <a:t>变压器的油箱表面都镶嵌有铭牌，铭牌上标明了变压器的型号、额定数据及其他一些数据。</a:t>
            </a:r>
            <a:endParaRPr lang="zh-CN" altLang="en-US" noProof="0" smtClean="0">
              <a:ln>
                <a:noFill/>
              </a:ln>
              <a:effectLst/>
              <a:uLnTx/>
              <a:uFillTx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20867" name="Text Box 3"/>
          <p:cNvSpPr txBox="1"/>
          <p:nvPr>
            <p:custDataLst>
              <p:tags r:id="rId2"/>
            </p:custDataLst>
          </p:nvPr>
        </p:nvSpPr>
        <p:spPr>
          <a:xfrm>
            <a:off x="1187450" y="1628775"/>
            <a:ext cx="2232025" cy="521970"/>
          </a:xfrm>
          <a:prstGeom prst="rect">
            <a:avLst/>
          </a:prstGeom>
          <a:solidFill>
            <a:srgbClr val="FFCC00"/>
          </a:solidFill>
          <a:ln w="38100" cap="flat" cmpd="dbl">
            <a:solidFill>
              <a:srgbClr val="A50021"/>
            </a:solidFill>
            <a:prstDash val="solid"/>
            <a:miter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latin typeface="宋体" panose="02010600030101010101" pitchFamily="2" charset="-122"/>
              </a:rPr>
              <a:t>（</a:t>
            </a:r>
            <a:r>
              <a:rPr lang="en-US" altLang="zh-CN" sz="2800" b="1">
                <a:latin typeface="宋体" panose="02010600030101010101" pitchFamily="2" charset="-122"/>
              </a:rPr>
              <a:t>1</a:t>
            </a:r>
            <a:r>
              <a:rPr lang="zh-CN" altLang="en-US" sz="2800" b="1">
                <a:latin typeface="宋体" panose="02010600030101010101" pitchFamily="2" charset="-122"/>
              </a:rPr>
              <a:t>）型号</a:t>
            </a:r>
            <a:endParaRPr lang="zh-CN" altLang="en-US" sz="2800" b="1">
              <a:latin typeface="宋体" panose="02010600030101010101" pitchFamily="2" charset="-122"/>
            </a:endParaRPr>
          </a:p>
        </p:txBody>
      </p:sp>
      <p:pic>
        <p:nvPicPr>
          <p:cNvPr id="420868" name="Picture 4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2178368" y="2918460"/>
            <a:ext cx="6911975" cy="3097213"/>
          </a:xfrm>
          <a:prstGeom prst="rect">
            <a:avLst/>
          </a:prstGeom>
          <a:noFill/>
          <a:ln w="57150">
            <a:noFill/>
          </a:ln>
        </p:spPr>
      </p:pic>
      <p:sp>
        <p:nvSpPr>
          <p:cNvPr id="4" name="标题 1"/>
          <p:cNvSpPr txBox="1"/>
          <p:nvPr>
            <p:custDataLst>
              <p:tags r:id="rId5"/>
            </p:custDataLst>
          </p:nvPr>
        </p:nvSpPr>
        <p:spPr>
          <a:xfrm>
            <a:off x="571500" y="271145"/>
            <a:ext cx="6487160" cy="52641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 smtClean="0">
                <a:solidFill>
                  <a:schemeClr val="tx1"/>
                </a:solidFill>
                <a:latin typeface="方正兰亭细黑_GBK" panose="02000000000000000000" pitchFamily="2" charset="-122"/>
                <a:ea typeface="方正兰亭细黑_GBK" panose="02000000000000000000" pitchFamily="2" charset="-122"/>
              </a:rPr>
              <a:t>1.2</a:t>
            </a:r>
            <a:r>
              <a:rPr lang="zh-CN" altLang="en-US" sz="3200" smtClean="0">
                <a:solidFill>
                  <a:schemeClr val="tx1"/>
                </a:solidFill>
                <a:latin typeface="方正兰亭细黑_GBK" panose="02000000000000000000" pitchFamily="2" charset="-122"/>
                <a:ea typeface="方正兰亭细黑_GBK" panose="02000000000000000000" pitchFamily="2" charset="-122"/>
              </a:rPr>
              <a:t>三相变压器结构</a:t>
            </a:r>
            <a:endParaRPr lang="zh-CN" altLang="en-US" sz="3200" smtClean="0">
              <a:solidFill>
                <a:schemeClr val="tx1"/>
              </a:solidFill>
              <a:latin typeface="方正兰亭细黑_GBK" panose="02000000000000000000" pitchFamily="2" charset="-122"/>
              <a:ea typeface="方正兰亭细黑_GBK" panose="02000000000000000000" pitchFamily="2" charset="-122"/>
            </a:endParaRPr>
          </a:p>
        </p:txBody>
      </p:sp>
      <p:sp>
        <p:nvSpPr>
          <p:cNvPr id="3" name="文本框 2"/>
          <p:cNvSpPr txBox="1"/>
          <p:nvPr>
            <p:custDataLst>
              <p:tags r:id="rId6"/>
            </p:custDataLst>
          </p:nvPr>
        </p:nvSpPr>
        <p:spPr>
          <a:xfrm>
            <a:off x="571500" y="982980"/>
            <a:ext cx="6096000" cy="52197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altLang="zh-CN" sz="2800" b="1">
                <a:latin typeface="Arial" pitchFamily="34" charset="0"/>
                <a:sym typeface="+mn-ea"/>
              </a:rPr>
              <a:t>5.</a:t>
            </a:r>
            <a:r>
              <a:rPr lang="zh-CN" altLang="en-US" sz="2800" b="1">
                <a:latin typeface="Arial" pitchFamily="34" charset="0"/>
                <a:sym typeface="+mn-ea"/>
              </a:rPr>
              <a:t>铭牌</a:t>
            </a:r>
            <a:endParaRPr lang="zh-CN" altLang="en-US" sz="2800" b="1">
              <a:latin typeface="Arial" pitchFamily="34" charset="0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08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4208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08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4208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20867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578" name="Text Box 2"/>
          <p:cNvSpPr txBox="1"/>
          <p:nvPr>
            <p:custDataLst>
              <p:tags r:id="rId2"/>
            </p:custDataLst>
          </p:nvPr>
        </p:nvSpPr>
        <p:spPr>
          <a:xfrm>
            <a:off x="827088" y="1538605"/>
            <a:ext cx="4176712" cy="521970"/>
          </a:xfrm>
          <a:prstGeom prst="rect">
            <a:avLst/>
          </a:prstGeom>
          <a:solidFill>
            <a:srgbClr val="FFCC00"/>
          </a:solidFill>
          <a:ln w="38100" cap="flat" cmpd="dbl">
            <a:solidFill>
              <a:srgbClr val="A50021"/>
            </a:solidFill>
            <a:prstDash val="solid"/>
            <a:miter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latin typeface="宋体" panose="02010600030101010101" pitchFamily="2" charset="-122"/>
              </a:rPr>
              <a:t>（</a:t>
            </a:r>
            <a:r>
              <a:rPr lang="en-US" altLang="zh-CN" sz="2800" b="1">
                <a:latin typeface="宋体" panose="02010600030101010101" pitchFamily="2" charset="-122"/>
              </a:rPr>
              <a:t>2</a:t>
            </a:r>
            <a:r>
              <a:rPr lang="zh-CN" altLang="en-US" sz="2800" b="1">
                <a:latin typeface="宋体" panose="02010600030101010101" pitchFamily="2" charset="-122"/>
              </a:rPr>
              <a:t>）额定电压</a:t>
            </a:r>
            <a:r>
              <a:rPr lang="en-US" altLang="zh-CN" sz="2800" b="1" i="1">
                <a:latin typeface="宋体" panose="02010600030101010101" pitchFamily="2" charset="-122"/>
              </a:rPr>
              <a:t>U</a:t>
            </a:r>
            <a:r>
              <a:rPr lang="en-US" altLang="zh-CN" sz="2800" b="1" baseline="-25000">
                <a:latin typeface="宋体" panose="02010600030101010101" pitchFamily="2" charset="-122"/>
              </a:rPr>
              <a:t>1N</a:t>
            </a:r>
            <a:r>
              <a:rPr lang="zh-CN" altLang="en-US" sz="2800" b="1">
                <a:latin typeface="宋体" panose="02010600030101010101" pitchFamily="2" charset="-122"/>
              </a:rPr>
              <a:t>和</a:t>
            </a:r>
            <a:r>
              <a:rPr lang="en-US" altLang="zh-CN" sz="2800" b="1" i="1">
                <a:latin typeface="宋体" panose="02010600030101010101" pitchFamily="2" charset="-122"/>
              </a:rPr>
              <a:t>U</a:t>
            </a:r>
            <a:r>
              <a:rPr lang="en-US" altLang="zh-CN" sz="2800" b="1" baseline="-25000">
                <a:latin typeface="宋体" panose="02010600030101010101" pitchFamily="2" charset="-122"/>
              </a:rPr>
              <a:t>2N</a:t>
            </a:r>
            <a:r>
              <a:rPr lang="en-US" altLang="zh-CN" sz="2800" b="1">
                <a:latin typeface="宋体" panose="02010600030101010101" pitchFamily="2" charset="-122"/>
              </a:rPr>
              <a:t> </a:t>
            </a:r>
            <a:endParaRPr lang="en-US" altLang="zh-CN" sz="2800" b="1">
              <a:latin typeface="宋体" panose="02010600030101010101" pitchFamily="2" charset="-122"/>
            </a:endParaRPr>
          </a:p>
        </p:txBody>
      </p:sp>
      <p:sp>
        <p:nvSpPr>
          <p:cNvPr id="421891" name="Text Box 3"/>
          <p:cNvSpPr txBox="1"/>
          <p:nvPr>
            <p:custDataLst>
              <p:tags r:id="rId3"/>
            </p:custDataLst>
          </p:nvPr>
        </p:nvSpPr>
        <p:spPr>
          <a:xfrm>
            <a:off x="1093153" y="2245995"/>
            <a:ext cx="1100137" cy="519113"/>
          </a:xfrm>
          <a:prstGeom prst="rect">
            <a:avLst/>
          </a:prstGeom>
          <a:solidFill>
            <a:srgbClr val="3399FF"/>
          </a:solidFill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 i="1">
                <a:latin typeface="宋体" panose="02010600030101010101" pitchFamily="2" charset="-122"/>
              </a:rPr>
              <a:t>U</a:t>
            </a:r>
            <a:r>
              <a:rPr lang="en-US" altLang="zh-CN" sz="2800" b="1" baseline="-25000">
                <a:latin typeface="宋体" panose="02010600030101010101" pitchFamily="2" charset="-122"/>
              </a:rPr>
              <a:t>1N</a:t>
            </a:r>
            <a:r>
              <a:rPr lang="zh-CN" altLang="en-US" sz="2800" b="1">
                <a:latin typeface="宋体" panose="02010600030101010101" pitchFamily="2" charset="-122"/>
              </a:rPr>
              <a:t>：</a:t>
            </a:r>
            <a:endParaRPr lang="zh-CN" altLang="en-US" sz="2800" b="1">
              <a:latin typeface="宋体" panose="02010600030101010101" pitchFamily="2" charset="-122"/>
            </a:endParaRPr>
          </a:p>
        </p:txBody>
      </p:sp>
      <p:sp>
        <p:nvSpPr>
          <p:cNvPr id="421892" name="Text Box 4"/>
          <p:cNvSpPr txBox="1"/>
          <p:nvPr>
            <p:custDataLst>
              <p:tags r:id="rId4"/>
            </p:custDataLst>
          </p:nvPr>
        </p:nvSpPr>
        <p:spPr>
          <a:xfrm>
            <a:off x="904240" y="2792730"/>
            <a:ext cx="10272395" cy="49149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b="1">
                <a:solidFill>
                  <a:srgbClr val="003300"/>
                </a:solidFill>
                <a:latin typeface="宋体" panose="02010600030101010101" pitchFamily="2" charset="-122"/>
              </a:rPr>
              <a:t>加在一次绕组上的正常工作电压值。根据变压器的绝缘强度和允许发热等条件规定</a:t>
            </a:r>
            <a:endParaRPr lang="zh-CN" altLang="en-US" sz="2000" b="1">
              <a:solidFill>
                <a:srgbClr val="003300"/>
              </a:solidFill>
              <a:latin typeface="宋体" panose="02010600030101010101" pitchFamily="2" charset="-122"/>
            </a:endParaRPr>
          </a:p>
        </p:txBody>
      </p:sp>
      <p:sp>
        <p:nvSpPr>
          <p:cNvPr id="421893" name="Text Box 5"/>
          <p:cNvSpPr txBox="1"/>
          <p:nvPr>
            <p:custDataLst>
              <p:tags r:id="rId5"/>
            </p:custDataLst>
          </p:nvPr>
        </p:nvSpPr>
        <p:spPr>
          <a:xfrm>
            <a:off x="827405" y="3587750"/>
            <a:ext cx="1144588" cy="519113"/>
          </a:xfrm>
          <a:prstGeom prst="rect">
            <a:avLst/>
          </a:prstGeom>
          <a:solidFill>
            <a:srgbClr val="3399FF"/>
          </a:solidFill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 i="1">
                <a:latin typeface="宋体" panose="02010600030101010101" pitchFamily="2" charset="-122"/>
              </a:rPr>
              <a:t>U</a:t>
            </a:r>
            <a:r>
              <a:rPr lang="en-US" altLang="zh-CN" sz="2800" b="1" baseline="-25000">
                <a:latin typeface="宋体" panose="02010600030101010101" pitchFamily="2" charset="-122"/>
              </a:rPr>
              <a:t>2N</a:t>
            </a:r>
            <a:r>
              <a:rPr lang="zh-CN" altLang="en-US" sz="2800" b="1">
                <a:latin typeface="宋体" panose="02010600030101010101" pitchFamily="2" charset="-122"/>
              </a:rPr>
              <a:t>： </a:t>
            </a:r>
            <a:endParaRPr lang="zh-CN" altLang="en-US" sz="2800" b="1">
              <a:latin typeface="宋体" panose="02010600030101010101" pitchFamily="2" charset="-122"/>
            </a:endParaRPr>
          </a:p>
        </p:txBody>
      </p:sp>
      <p:sp>
        <p:nvSpPr>
          <p:cNvPr id="421894" name="Text Box 6"/>
          <p:cNvSpPr txBox="1"/>
          <p:nvPr>
            <p:custDataLst>
              <p:tags r:id="rId6"/>
            </p:custDataLst>
          </p:nvPr>
        </p:nvSpPr>
        <p:spPr>
          <a:xfrm>
            <a:off x="772795" y="4213860"/>
            <a:ext cx="10845800" cy="57086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400" b="1">
                <a:solidFill>
                  <a:srgbClr val="003300"/>
                </a:solidFill>
                <a:latin typeface="宋体" panose="02010600030101010101" pitchFamily="2" charset="-122"/>
              </a:rPr>
              <a:t>变压器空载时，高压侧加上额定电压后，二次绕组两端的电压值。 </a:t>
            </a:r>
            <a:endParaRPr lang="zh-CN" altLang="en-US" sz="2400" b="1">
              <a:solidFill>
                <a:srgbClr val="003300"/>
              </a:solidFill>
              <a:latin typeface="宋体" panose="02010600030101010101" pitchFamily="2" charset="-122"/>
            </a:endParaRPr>
          </a:p>
        </p:txBody>
      </p:sp>
      <p:sp>
        <p:nvSpPr>
          <p:cNvPr id="421895" name="Text Box 7"/>
          <p:cNvSpPr txBox="1"/>
          <p:nvPr>
            <p:custDataLst>
              <p:tags r:id="rId7"/>
            </p:custDataLst>
          </p:nvPr>
        </p:nvSpPr>
        <p:spPr>
          <a:xfrm>
            <a:off x="1240155" y="4929505"/>
            <a:ext cx="9248775" cy="95313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>
                <a:solidFill>
                  <a:srgbClr val="FF0000"/>
                </a:solidFill>
                <a:latin typeface="楷体_GB2312" pitchFamily="49" charset="-122"/>
                <a:ea typeface="楷体_GB2312" pitchFamily="49" charset="-122"/>
              </a:rPr>
              <a:t>U</a:t>
            </a:r>
            <a:r>
              <a:rPr lang="en-US" altLang="zh-CN" sz="2800" b="1" baseline="-25000">
                <a:solidFill>
                  <a:srgbClr val="FF0000"/>
                </a:solidFill>
                <a:latin typeface="楷体_GB2312" pitchFamily="49" charset="-122"/>
                <a:ea typeface="楷体_GB2312" pitchFamily="49" charset="-122"/>
              </a:rPr>
              <a:t>2N</a:t>
            </a:r>
            <a:r>
              <a:rPr lang="zh-CN" altLang="en-US" sz="2800" b="1">
                <a:solidFill>
                  <a:srgbClr val="FF0000"/>
                </a:solidFill>
                <a:latin typeface="楷体_GB2312" pitchFamily="49" charset="-122"/>
                <a:ea typeface="楷体_GB2312" pitchFamily="49" charset="-122"/>
              </a:rPr>
              <a:t>不等于额定负载时的负载电压</a:t>
            </a:r>
            <a:r>
              <a:rPr lang="zh-CN" altLang="en-US" sz="2800" b="1">
                <a:solidFill>
                  <a:srgbClr val="0000CC"/>
                </a:solidFill>
                <a:latin typeface="楷体_GB2312" pitchFamily="49" charset="-122"/>
                <a:ea typeface="楷体_GB2312" pitchFamily="49" charset="-122"/>
              </a:rPr>
              <a:t>。有一个电压降使空载电压大于负载电压。</a:t>
            </a:r>
            <a:endParaRPr lang="zh-CN" altLang="en-US" sz="2800" b="1">
              <a:solidFill>
                <a:srgbClr val="0000CC"/>
              </a:solidFill>
              <a:latin typeface="楷体_GB2312" pitchFamily="49" charset="-122"/>
              <a:ea typeface="楷体_GB2312" pitchFamily="49" charset="-122"/>
            </a:endParaRPr>
          </a:p>
        </p:txBody>
      </p:sp>
      <p:sp>
        <p:nvSpPr>
          <p:cNvPr id="421896" name="Text Box 8"/>
          <p:cNvSpPr txBox="1"/>
          <p:nvPr>
            <p:custDataLst>
              <p:tags r:id="rId8"/>
            </p:custDataLst>
          </p:nvPr>
        </p:nvSpPr>
        <p:spPr>
          <a:xfrm>
            <a:off x="1187133" y="6016625"/>
            <a:ext cx="6429375" cy="519113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0000CC"/>
                </a:solidFill>
                <a:latin typeface="楷体_GB2312" pitchFamily="49" charset="-122"/>
                <a:ea typeface="楷体_GB2312" pitchFamily="49" charset="-122"/>
              </a:rPr>
              <a:t>额定电压在三相变压器中是指线电压。</a:t>
            </a:r>
            <a:endParaRPr lang="zh-CN" altLang="en-US" sz="2800" b="1">
              <a:solidFill>
                <a:srgbClr val="0000CC"/>
              </a:solidFill>
              <a:latin typeface="楷体_GB2312" pitchFamily="49" charset="-122"/>
              <a:ea typeface="楷体_GB2312" pitchFamily="49" charset="-122"/>
            </a:endParaRPr>
          </a:p>
        </p:txBody>
      </p:sp>
      <p:sp>
        <p:nvSpPr>
          <p:cNvPr id="4" name="标题 1"/>
          <p:cNvSpPr txBox="1"/>
          <p:nvPr>
            <p:custDataLst>
              <p:tags r:id="rId9"/>
            </p:custDataLst>
          </p:nvPr>
        </p:nvSpPr>
        <p:spPr>
          <a:xfrm>
            <a:off x="571500" y="271145"/>
            <a:ext cx="6487160" cy="52641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 smtClean="0">
                <a:solidFill>
                  <a:schemeClr val="tx1"/>
                </a:solidFill>
                <a:latin typeface="方正兰亭细黑_GBK" panose="02000000000000000000" pitchFamily="2" charset="-122"/>
                <a:ea typeface="方正兰亭细黑_GBK" panose="02000000000000000000" pitchFamily="2" charset="-122"/>
              </a:rPr>
              <a:t>1.2</a:t>
            </a:r>
            <a:r>
              <a:rPr lang="zh-CN" altLang="en-US" sz="3200" smtClean="0">
                <a:solidFill>
                  <a:schemeClr val="tx1"/>
                </a:solidFill>
                <a:latin typeface="方正兰亭细黑_GBK" panose="02000000000000000000" pitchFamily="2" charset="-122"/>
                <a:ea typeface="方正兰亭细黑_GBK" panose="02000000000000000000" pitchFamily="2" charset="-122"/>
              </a:rPr>
              <a:t>三相变压器结构</a:t>
            </a:r>
            <a:endParaRPr lang="zh-CN" altLang="en-US" sz="3200" smtClean="0">
              <a:solidFill>
                <a:schemeClr val="tx1"/>
              </a:solidFill>
              <a:latin typeface="方正兰亭细黑_GBK" panose="02000000000000000000" pitchFamily="2" charset="-122"/>
              <a:ea typeface="方正兰亭细黑_GBK" panose="02000000000000000000" pitchFamily="2" charset="-122"/>
            </a:endParaRPr>
          </a:p>
        </p:txBody>
      </p:sp>
      <p:sp>
        <p:nvSpPr>
          <p:cNvPr id="3" name="文本框 2"/>
          <p:cNvSpPr txBox="1"/>
          <p:nvPr>
            <p:custDataLst>
              <p:tags r:id="rId10"/>
            </p:custDataLst>
          </p:nvPr>
        </p:nvSpPr>
        <p:spPr>
          <a:xfrm>
            <a:off x="614045" y="901700"/>
            <a:ext cx="6096000" cy="52197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altLang="zh-CN" sz="2800" b="1">
                <a:latin typeface="Arial" pitchFamily="34" charset="0"/>
                <a:sym typeface="+mn-ea"/>
              </a:rPr>
              <a:t>5.</a:t>
            </a:r>
            <a:r>
              <a:rPr lang="zh-CN" altLang="en-US" sz="2800" b="1">
                <a:latin typeface="Arial" pitchFamily="34" charset="0"/>
                <a:sym typeface="+mn-ea"/>
              </a:rPr>
              <a:t>铭牌</a:t>
            </a:r>
            <a:endParaRPr lang="zh-CN" altLang="en-US" sz="2800" b="1">
              <a:latin typeface="Arial" pitchFamily="34" charset="0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18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4218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4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18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" dur="500"/>
                                        <p:tgtEl>
                                          <p:spTgt spid="4218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  <p:cond evt="onBegin" delay="0">
                          <p:tn val="10"/>
                        </p:cond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18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500"/>
                                        <p:tgtEl>
                                          <p:spTgt spid="4218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4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18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8" dur="500"/>
                                        <p:tgtEl>
                                          <p:spTgt spid="4218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20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18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4218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24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18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500"/>
                                        <p:tgtEl>
                                          <p:spTgt spid="4218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21891" grpId="0"/>
      <p:bldP spid="421892" grpId="0"/>
      <p:bldP spid="421893" grpId="0"/>
      <p:bldP spid="421894" grpId="0"/>
      <p:bldP spid="421895" grpId="0"/>
      <p:bldP spid="421896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22914" name="Text Box 2"/>
          <p:cNvSpPr txBox="1"/>
          <p:nvPr>
            <p:custDataLst>
              <p:tags r:id="rId2"/>
            </p:custDataLst>
          </p:nvPr>
        </p:nvSpPr>
        <p:spPr>
          <a:xfrm>
            <a:off x="943928" y="1688465"/>
            <a:ext cx="4321175" cy="521970"/>
          </a:xfrm>
          <a:prstGeom prst="rect">
            <a:avLst/>
          </a:prstGeom>
          <a:solidFill>
            <a:srgbClr val="FFCC00"/>
          </a:solidFill>
          <a:ln w="38100" cap="flat" cmpd="dbl">
            <a:solidFill>
              <a:srgbClr val="A50021"/>
            </a:solidFill>
            <a:prstDash val="solid"/>
            <a:miter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latin typeface="宋体" panose="02010600030101010101" pitchFamily="2" charset="-122"/>
              </a:rPr>
              <a:t>（</a:t>
            </a:r>
            <a:r>
              <a:rPr lang="en-US" altLang="zh-CN" sz="2800" b="1">
                <a:latin typeface="宋体" panose="02010600030101010101" pitchFamily="2" charset="-122"/>
              </a:rPr>
              <a:t>3</a:t>
            </a:r>
            <a:r>
              <a:rPr lang="zh-CN" altLang="en-US" sz="2800" b="1">
                <a:latin typeface="宋体" panose="02010600030101010101" pitchFamily="2" charset="-122"/>
              </a:rPr>
              <a:t>）额定电流</a:t>
            </a:r>
            <a:r>
              <a:rPr lang="en-US" altLang="zh-CN" sz="2800" b="1" i="1">
                <a:latin typeface="宋体" panose="02010600030101010101" pitchFamily="2" charset="-122"/>
              </a:rPr>
              <a:t>I</a:t>
            </a:r>
            <a:r>
              <a:rPr lang="en-US" altLang="zh-CN" sz="2800" b="1" baseline="-25000">
                <a:latin typeface="宋体" panose="02010600030101010101" pitchFamily="2" charset="-122"/>
              </a:rPr>
              <a:t>1N</a:t>
            </a:r>
            <a:r>
              <a:rPr lang="zh-CN" altLang="en-US" sz="2800" b="1">
                <a:latin typeface="宋体" panose="02010600030101010101" pitchFamily="2" charset="-122"/>
              </a:rPr>
              <a:t>和</a:t>
            </a:r>
            <a:r>
              <a:rPr lang="en-US" altLang="zh-CN" sz="2800" b="1" i="1">
                <a:latin typeface="宋体" panose="02010600030101010101" pitchFamily="2" charset="-122"/>
              </a:rPr>
              <a:t>I</a:t>
            </a:r>
            <a:r>
              <a:rPr lang="en-US" altLang="zh-CN" sz="2800" b="1" baseline="-25000">
                <a:latin typeface="宋体" panose="02010600030101010101" pitchFamily="2" charset="-122"/>
              </a:rPr>
              <a:t>2N</a:t>
            </a:r>
            <a:r>
              <a:rPr lang="en-US" altLang="zh-CN" sz="2800" b="1">
                <a:latin typeface="宋体" panose="02010600030101010101" pitchFamily="2" charset="-122"/>
              </a:rPr>
              <a:t> </a:t>
            </a:r>
            <a:endParaRPr lang="en-US" altLang="zh-CN" sz="2800" b="1">
              <a:latin typeface="宋体" panose="02010600030101010101" pitchFamily="2" charset="-122"/>
            </a:endParaRPr>
          </a:p>
        </p:txBody>
      </p:sp>
      <p:sp>
        <p:nvSpPr>
          <p:cNvPr id="422915" name="Text Box 3"/>
          <p:cNvSpPr txBox="1"/>
          <p:nvPr>
            <p:custDataLst>
              <p:tags r:id="rId3"/>
            </p:custDataLst>
          </p:nvPr>
        </p:nvSpPr>
        <p:spPr>
          <a:xfrm>
            <a:off x="1020445" y="2579370"/>
            <a:ext cx="9992995" cy="49149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b="1">
                <a:solidFill>
                  <a:srgbClr val="003300"/>
                </a:solidFill>
                <a:latin typeface="宋体" panose="02010600030101010101" pitchFamily="2" charset="-122"/>
              </a:rPr>
              <a:t>根据变压器容许发热的条件而规定的满载电流值。在三相变压器中额定电流是指线电流。 </a:t>
            </a:r>
            <a:endParaRPr lang="zh-CN" altLang="en-US" sz="2000" b="1">
              <a:solidFill>
                <a:srgbClr val="003300"/>
              </a:solidFill>
              <a:latin typeface="宋体" panose="02010600030101010101" pitchFamily="2" charset="-122"/>
            </a:endParaRPr>
          </a:p>
        </p:txBody>
      </p:sp>
      <p:sp>
        <p:nvSpPr>
          <p:cNvPr id="422916" name="Text Box 4"/>
          <p:cNvSpPr txBox="1"/>
          <p:nvPr>
            <p:custDataLst>
              <p:tags r:id="rId4"/>
            </p:custDataLst>
          </p:nvPr>
        </p:nvSpPr>
        <p:spPr>
          <a:xfrm>
            <a:off x="1020128" y="3404235"/>
            <a:ext cx="3384550" cy="521970"/>
          </a:xfrm>
          <a:prstGeom prst="rect">
            <a:avLst/>
          </a:prstGeom>
          <a:solidFill>
            <a:srgbClr val="FFCC00"/>
          </a:solidFill>
          <a:ln w="38100" cap="flat" cmpd="dbl">
            <a:solidFill>
              <a:srgbClr val="A50021"/>
            </a:solidFill>
            <a:prstDash val="solid"/>
            <a:miter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latin typeface="宋体" panose="02010600030101010101" pitchFamily="2" charset="-122"/>
              </a:rPr>
              <a:t>（</a:t>
            </a:r>
            <a:r>
              <a:rPr lang="en-US" altLang="zh-CN" sz="2800" b="1">
                <a:latin typeface="宋体" panose="02010600030101010101" pitchFamily="2" charset="-122"/>
              </a:rPr>
              <a:t>4</a:t>
            </a:r>
            <a:r>
              <a:rPr lang="zh-CN" altLang="en-US" sz="2800" b="1">
                <a:latin typeface="宋体" panose="02010600030101010101" pitchFamily="2" charset="-122"/>
              </a:rPr>
              <a:t>）额定容量</a:t>
            </a:r>
            <a:r>
              <a:rPr lang="en-US" altLang="zh-CN" sz="2800" b="1" i="1">
                <a:latin typeface="宋体" panose="02010600030101010101" pitchFamily="2" charset="-122"/>
              </a:rPr>
              <a:t>S</a:t>
            </a:r>
            <a:r>
              <a:rPr lang="en-US" altLang="zh-CN" sz="2800" b="1" baseline="-25000">
                <a:latin typeface="宋体" panose="02010600030101010101" pitchFamily="2" charset="-122"/>
              </a:rPr>
              <a:t>N</a:t>
            </a:r>
            <a:r>
              <a:rPr lang="en-US" altLang="zh-CN" sz="2800" b="1">
                <a:latin typeface="宋体" panose="02010600030101010101" pitchFamily="2" charset="-122"/>
              </a:rPr>
              <a:t> </a:t>
            </a:r>
            <a:endParaRPr lang="en-US" altLang="zh-CN" sz="2800" b="1">
              <a:latin typeface="宋体" panose="02010600030101010101" pitchFamily="2" charset="-122"/>
            </a:endParaRPr>
          </a:p>
        </p:txBody>
      </p:sp>
      <p:sp>
        <p:nvSpPr>
          <p:cNvPr id="422917" name="Text Box 5"/>
          <p:cNvSpPr txBox="1"/>
          <p:nvPr>
            <p:custDataLst>
              <p:tags r:id="rId5"/>
            </p:custDataLst>
          </p:nvPr>
        </p:nvSpPr>
        <p:spPr>
          <a:xfrm>
            <a:off x="900430" y="3988435"/>
            <a:ext cx="10683875" cy="49149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b="1">
                <a:solidFill>
                  <a:srgbClr val="003300"/>
                </a:solidFill>
                <a:latin typeface="宋体" panose="02010600030101010101" pitchFamily="2" charset="-122"/>
              </a:rPr>
              <a:t>变压器在额定工作状态下，二次绕组的视在功率，其单位为</a:t>
            </a:r>
            <a:r>
              <a:rPr lang="en-US" altLang="zh-CN" sz="2000" b="1">
                <a:solidFill>
                  <a:srgbClr val="003300"/>
                </a:solidFill>
                <a:latin typeface="宋体" panose="02010600030101010101" pitchFamily="2" charset="-122"/>
              </a:rPr>
              <a:t>kV·A</a:t>
            </a:r>
            <a:r>
              <a:rPr lang="zh-CN" altLang="en-US" sz="2000" b="1">
                <a:solidFill>
                  <a:srgbClr val="003300"/>
                </a:solidFill>
                <a:latin typeface="宋体" panose="02010600030101010101" pitchFamily="2" charset="-122"/>
              </a:rPr>
              <a:t>。 </a:t>
            </a:r>
            <a:endParaRPr lang="zh-CN" altLang="en-US" sz="2000" b="1">
              <a:solidFill>
                <a:srgbClr val="003300"/>
              </a:solidFill>
              <a:latin typeface="宋体" panose="02010600030101010101" pitchFamily="2" charset="-122"/>
            </a:endParaRPr>
          </a:p>
        </p:txBody>
      </p:sp>
      <p:graphicFrame>
        <p:nvGraphicFramePr>
          <p:cNvPr id="422919" name="Object 7"/>
          <p:cNvGraphicFramePr>
            <a:graphicFrameLocks noChangeAspect="1"/>
          </p:cNvGraphicFramePr>
          <p:nvPr>
            <p:custDataLst>
              <p:tags r:id="rId6"/>
            </p:custDataLst>
          </p:nvPr>
        </p:nvGraphicFramePr>
        <p:xfrm>
          <a:off x="5884863" y="4871720"/>
          <a:ext cx="2325687" cy="73342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8" r:id="rId7" imgW="1294765" imgH="406400" progId="Equation.3">
                  <p:embed/>
                </p:oleObj>
              </mc:Choice>
              <mc:Fallback>
                <p:oleObj r:id="rId7" imgW="1294765" imgH="406400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8"/>
                      <a:stretch>
                        <a:fillRect/>
                      </a:stretch>
                    </p:blipFill>
                    <p:spPr>
                      <a:xfrm>
                        <a:off x="5884863" y="4871720"/>
                        <a:ext cx="2325687" cy="733425"/>
                      </a:xfrm>
                      <a:prstGeom prst="rect">
                        <a:avLst/>
                      </a:prstGeom>
                      <a:solidFill>
                        <a:srgbClr val="CCECFF"/>
                      </a:solidFill>
                      <a:ln w="38100">
                        <a:noFill/>
                        <a:miter/>
                      </a:ln>
                      <a:effectLst>
                        <a:outerShdw dist="107763" dir="2699999" algn="ctr" rotWithShape="0">
                          <a:srgbClr val="808080">
                            <a:alpha val="50000"/>
                          </a:srgbClr>
                        </a:outerShdw>
                      </a:effec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422920" name="Text Box 8"/>
          <p:cNvSpPr txBox="1"/>
          <p:nvPr>
            <p:custDataLst>
              <p:tags r:id="rId9"/>
            </p:custDataLst>
          </p:nvPr>
        </p:nvSpPr>
        <p:spPr>
          <a:xfrm>
            <a:off x="1212850" y="4978718"/>
            <a:ext cx="3935413" cy="519112"/>
          </a:xfrm>
          <a:prstGeom prst="rect">
            <a:avLst/>
          </a:prstGeom>
          <a:solidFill>
            <a:srgbClr val="3399FF"/>
          </a:solidFill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solidFill>
                  <a:schemeClr val="bg1"/>
                </a:solidFill>
                <a:latin typeface="宋体" panose="02010600030101010101" pitchFamily="2" charset="-122"/>
              </a:rPr>
              <a:t>单相变压器的额定容量 </a:t>
            </a:r>
            <a:endParaRPr lang="zh-CN" altLang="en-US" sz="2800" b="1">
              <a:solidFill>
                <a:schemeClr val="bg1"/>
              </a:solidFill>
              <a:latin typeface="宋体" panose="02010600030101010101" pitchFamily="2" charset="-122"/>
            </a:endParaRPr>
          </a:p>
        </p:txBody>
      </p:sp>
      <p:sp>
        <p:nvSpPr>
          <p:cNvPr id="422921" name="Text Box 9"/>
          <p:cNvSpPr txBox="1"/>
          <p:nvPr>
            <p:custDataLst>
              <p:tags r:id="rId10"/>
            </p:custDataLst>
          </p:nvPr>
        </p:nvSpPr>
        <p:spPr>
          <a:xfrm>
            <a:off x="1020128" y="5996623"/>
            <a:ext cx="3935412" cy="519112"/>
          </a:xfrm>
          <a:prstGeom prst="rect">
            <a:avLst/>
          </a:prstGeom>
          <a:solidFill>
            <a:srgbClr val="3399FF"/>
          </a:solidFill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solidFill>
                  <a:schemeClr val="bg1"/>
                </a:solidFill>
                <a:latin typeface="宋体" panose="02010600030101010101" pitchFamily="2" charset="-122"/>
              </a:rPr>
              <a:t>三相变压器的额定容量 </a:t>
            </a:r>
            <a:endParaRPr lang="zh-CN" altLang="en-US" sz="2800" b="1">
              <a:solidFill>
                <a:schemeClr val="bg1"/>
              </a:solidFill>
              <a:latin typeface="宋体" panose="02010600030101010101" pitchFamily="2" charset="-122"/>
            </a:endParaRPr>
          </a:p>
        </p:txBody>
      </p:sp>
      <p:graphicFrame>
        <p:nvGraphicFramePr>
          <p:cNvPr id="422923" name="Object 11"/>
          <p:cNvGraphicFramePr>
            <a:graphicFrameLocks noChangeAspect="1"/>
          </p:cNvGraphicFramePr>
          <p:nvPr>
            <p:custDataLst>
              <p:tags r:id="rId11"/>
            </p:custDataLst>
          </p:nvPr>
        </p:nvGraphicFramePr>
        <p:xfrm>
          <a:off x="6609080" y="5891213"/>
          <a:ext cx="2597150" cy="72072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9" r:id="rId12" imgW="1548765" imgH="431800" progId="Equation.3">
                  <p:embed/>
                </p:oleObj>
              </mc:Choice>
              <mc:Fallback>
                <p:oleObj r:id="rId12" imgW="1548765" imgH="431800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3"/>
                      <a:stretch>
                        <a:fillRect/>
                      </a:stretch>
                    </p:blipFill>
                    <p:spPr>
                      <a:xfrm>
                        <a:off x="6609080" y="5891213"/>
                        <a:ext cx="2597150" cy="720725"/>
                      </a:xfrm>
                      <a:prstGeom prst="rect">
                        <a:avLst/>
                      </a:prstGeom>
                      <a:solidFill>
                        <a:srgbClr val="CCECFF"/>
                      </a:solidFill>
                      <a:ln w="38100">
                        <a:noFill/>
                        <a:miter/>
                      </a:ln>
                      <a:effectLst>
                        <a:outerShdw dist="107763" dir="2699999" algn="ctr" rotWithShape="0">
                          <a:srgbClr val="808080">
                            <a:alpha val="50000"/>
                          </a:srgbClr>
                        </a:outerShdw>
                      </a:effec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4" name="标题 1"/>
          <p:cNvSpPr txBox="1"/>
          <p:nvPr>
            <p:custDataLst>
              <p:tags r:id="rId14"/>
            </p:custDataLst>
          </p:nvPr>
        </p:nvSpPr>
        <p:spPr>
          <a:xfrm>
            <a:off x="571500" y="271145"/>
            <a:ext cx="6487160" cy="52641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 smtClean="0">
                <a:solidFill>
                  <a:schemeClr val="tx1"/>
                </a:solidFill>
                <a:latin typeface="方正兰亭细黑_GBK" panose="02000000000000000000" pitchFamily="2" charset="-122"/>
                <a:ea typeface="方正兰亭细黑_GBK" panose="02000000000000000000" pitchFamily="2" charset="-122"/>
              </a:rPr>
              <a:t>1.2</a:t>
            </a:r>
            <a:r>
              <a:rPr lang="zh-CN" altLang="en-US" sz="3200" smtClean="0">
                <a:solidFill>
                  <a:schemeClr val="tx1"/>
                </a:solidFill>
                <a:latin typeface="方正兰亭细黑_GBK" panose="02000000000000000000" pitchFamily="2" charset="-122"/>
                <a:ea typeface="方正兰亭细黑_GBK" panose="02000000000000000000" pitchFamily="2" charset="-122"/>
              </a:rPr>
              <a:t>三相变压器结构</a:t>
            </a:r>
            <a:endParaRPr lang="zh-CN" altLang="en-US" sz="3200" smtClean="0">
              <a:solidFill>
                <a:schemeClr val="tx1"/>
              </a:solidFill>
              <a:latin typeface="方正兰亭细黑_GBK" panose="02000000000000000000" pitchFamily="2" charset="-122"/>
              <a:ea typeface="方正兰亭细黑_GBK" panose="02000000000000000000" pitchFamily="2" charset="-122"/>
            </a:endParaRPr>
          </a:p>
        </p:txBody>
      </p:sp>
      <p:sp>
        <p:nvSpPr>
          <p:cNvPr id="3" name="文本框 2"/>
          <p:cNvSpPr txBox="1"/>
          <p:nvPr>
            <p:custDataLst>
              <p:tags r:id="rId15"/>
            </p:custDataLst>
          </p:nvPr>
        </p:nvSpPr>
        <p:spPr>
          <a:xfrm>
            <a:off x="614045" y="901700"/>
            <a:ext cx="6096000" cy="52197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altLang="zh-CN" sz="2800" b="1">
                <a:latin typeface="Arial" pitchFamily="34" charset="0"/>
                <a:sym typeface="+mn-ea"/>
              </a:rPr>
              <a:t>5.</a:t>
            </a:r>
            <a:r>
              <a:rPr lang="zh-CN" altLang="en-US" sz="2800" b="1">
                <a:latin typeface="Arial" pitchFamily="34" charset="0"/>
                <a:sym typeface="+mn-ea"/>
              </a:rPr>
              <a:t>铭牌</a:t>
            </a:r>
            <a:endParaRPr lang="zh-CN" altLang="en-US" sz="2800" b="1">
              <a:latin typeface="Arial" pitchFamily="34" charset="0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29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4229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14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29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500"/>
                                        <p:tgtEl>
                                          <p:spTgt spid="4229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  <p:cond evt="onBegin" delay="0">
                          <p:tn val="11"/>
                        </p:cond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29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6" dur="500"/>
                                        <p:tgtEl>
                                          <p:spTgt spid="4229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8" presetID="14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29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0" dur="500"/>
                                        <p:tgtEl>
                                          <p:spTgt spid="4229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22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29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4229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6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29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500"/>
                                        <p:tgtEl>
                                          <p:spTgt spid="4229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30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29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4229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34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29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6" dur="500"/>
                                        <p:tgtEl>
                                          <p:spTgt spid="4229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22914" grpId="0"/>
      <p:bldP spid="422915" grpId="0"/>
      <p:bldP spid="422916" grpId="0"/>
      <p:bldP spid="422917" grpId="0"/>
      <p:bldP spid="422920" grpId="0"/>
      <p:bldP spid="422921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https://d.book118.com/275240312142011104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08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08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y*7"/>
  <p:tag name="KSO_WM_UNIT_INDEX" val="7"/>
  <p:tag name="KSO_WM_UNIT_LAYERLEVEL" val="1"/>
  <p:tag name="KSO_WM_UNIT_TYPE" val="y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y*1"/>
  <p:tag name="KSO_WM_UNIT_INDEX" val="1"/>
  <p:tag name="KSO_WM_UNIT_LAYERLEVEL" val="1"/>
  <p:tag name="KSO_WM_UNIT_TYPE" val="y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y*2"/>
  <p:tag name="KSO_WM_UNIT_INDEX" val="2"/>
  <p:tag name="KSO_WM_UNIT_LAYERLEVEL" val="1"/>
  <p:tag name="KSO_WM_UNIT_TYPE" val="y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y*3"/>
  <p:tag name="KSO_WM_UNIT_INDEX" val="3"/>
  <p:tag name="KSO_WM_UNIT_LAYERLEVEL" val="1"/>
  <p:tag name="KSO_WM_UNIT_TYPE" val="y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y*4"/>
  <p:tag name="KSO_WM_UNIT_INDEX" val="4"/>
  <p:tag name="KSO_WM_UNIT_LAYERLEVEL" val="1"/>
  <p:tag name="KSO_WM_UNIT_TYPE" val="y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y*5"/>
  <p:tag name="KSO_WM_UNIT_INDEX" val="5"/>
  <p:tag name="KSO_WM_UNIT_LAYERLEVEL" val="1"/>
  <p:tag name="KSO_WM_UNIT_TYPE" val="y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y*6"/>
  <p:tag name="KSO_WM_UNIT_INDEX" val="6"/>
  <p:tag name="KSO_WM_UNIT_LAYERLEVEL" val="1"/>
  <p:tag name="KSO_WM_UNIT_TYPE" val="y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33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35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36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3*i*1"/>
  <p:tag name="KSO_WM_UNIT_INDEX" val="1"/>
  <p:tag name="KSO_WM_UNIT_LAYERLEVEL" val="1"/>
  <p:tag name="KSO_WM_UNIT_SUBTYPE" val="h"/>
  <p:tag name="KSO_WM_UNIT_TYPE" val="i"/>
</p:tagLst>
</file>

<file path=ppt/tags/tag139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40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41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42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43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44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4*i*1"/>
  <p:tag name="KSO_WM_UNIT_INDEX" val="1"/>
  <p:tag name="KSO_WM_UNIT_LAYERLEVEL" val="1"/>
  <p:tag name="KSO_WM_UNIT_SUBTYPE" val="h"/>
  <p:tag name="KSO_WM_UNIT_TYPE" val="i"/>
</p:tagLst>
</file>

<file path=ppt/tags/tag145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46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47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48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49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50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51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52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53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5*i*1"/>
  <p:tag name="KSO_WM_UNIT_INDEX" val="1"/>
  <p:tag name="KSO_WM_UNIT_LAYERLEVEL" val="1"/>
  <p:tag name="KSO_WM_UNIT_SUBTYPE" val="h"/>
  <p:tag name="KSO_WM_UNIT_TYPE" val="i"/>
</p:tagLst>
</file>

<file path=ppt/tags/tag154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55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56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57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58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59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60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61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62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6*i*1"/>
  <p:tag name="KSO_WM_UNIT_INDEX" val="1"/>
  <p:tag name="KSO_WM_UNIT_LAYERLEVEL" val="1"/>
  <p:tag name="KSO_WM_UNIT_SUBTYPE" val="h"/>
  <p:tag name="KSO_WM_UNIT_TYPE" val="i"/>
</p:tagLst>
</file>

<file path=ppt/tags/tag163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64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65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66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67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68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69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70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7*i*1"/>
  <p:tag name="KSO_WM_UNIT_INDEX" val="1"/>
  <p:tag name="KSO_WM_UNIT_LAYERLEVEL" val="1"/>
  <p:tag name="KSO_WM_UNIT_SUBTYPE" val="h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72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73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74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75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76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77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78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79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8*i*1"/>
  <p:tag name="KSO_WM_UNIT_INDEX" val="1"/>
  <p:tag name="KSO_WM_UNIT_LAYERLEVEL" val="1"/>
  <p:tag name="KSO_WM_UNIT_SUBTYPE" val="h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81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82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83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84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6915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6915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6915"/>
  <p:tag name="KSO_WM_TEMPLATE_MASTER_THUMB_INDEX" val="12"/>
  <p:tag name="KSO_WM_TEMPLATE_MASTER_TYPE" val="1"/>
  <p:tag name="KSO_WM_TEMPLATE_SUBCATEGORY" val="0"/>
  <p:tag name="KSO_WM_TEMPLATE_THUMBS_INDEX" val="1、4、7、8、10、11、12、13、15"/>
</p:tagLst>
</file>

<file path=ppt/tags/tag19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17900"/>
  <p:tag name="KSO_WM_UNIT_COMPATIBLE" val="0"/>
  <p:tag name="KSO_WM_UNIT_DIAGRAM_ISNUMVISUAL" val="0"/>
  <p:tag name="KSO_WM_UNIT_DIAGRAM_ISREFERUNIT" val="0"/>
  <p:tag name="KSO_WM_UNIT_HIGHLIGHT" val="0"/>
  <p:tag name="KSO_WM_UNIT_ID" val="diagram20217900_2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5"/>
  <p:tag name="KSO_WM_UNIT_TEXT_FILL_FORE_SCHEMECOLOR_INDEX_BRIGHTNESS" val="0"/>
  <p:tag name="KSO_WM_UNIT_TEXT_FILL_TYPE" val="1"/>
  <p:tag name="KSO_WM_UNIT_TYPE" val="a"/>
  <p:tag name="KSO_WM_UNIT_USESOURCEFORMAT_APPLY" val="1"/>
  <p:tag name="KSO_WM_UNIT_VALUE" val="11"/>
</p:tagLst>
</file>

<file path=ppt/tags/tag19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17900"/>
  <p:tag name="KSO_WM_UNIT_COMPATIBLE" val="0"/>
  <p:tag name="KSO_WM_UNIT_DIAGRAM_ISNUMVISUAL" val="0"/>
  <p:tag name="KSO_WM_UNIT_DIAGRAM_ISREFERUNIT" val="0"/>
  <p:tag name="KSO_WM_UNIT_HIGHLIGHT" val="0"/>
  <p:tag name="KSO_WM_UNIT_ID" val="diagram20217900_2*b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EXT_FILL_FORE_SCHEMECOLOR_INDEX" val="5"/>
  <p:tag name="KSO_WM_UNIT_TEXT_FILL_FORE_SCHEMECOLOR_INDEX_BRIGHTNESS" val="0"/>
  <p:tag name="KSO_WM_UNIT_TEXT_FILL_TYPE" val="1"/>
  <p:tag name="KSO_WM_UNIT_TYPE" val="b"/>
  <p:tag name="KSO_WM_UNIT_USESOURCEFORMAT_APPLY" val="1"/>
  <p:tag name="KSO_WM_UNIT_VALUE" val="6"/>
</p:tagLst>
</file>

<file path=ppt/tags/tag19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1790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17900_2*l_h_i*1_1_2"/>
  <p:tag name="KSO_WM_UNIT_INDEX" val="1_1_2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19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17900"/>
  <p:tag name="KSO_WM_UNIT_COMPATIBLE" val="0"/>
  <p:tag name="KSO_WM_UNIT_DIAGRAM_ISNUMVISUAL" val="0"/>
  <p:tag name="KSO_WM_UNIT_DIAGRAM_ISREFERUNIT" val="0"/>
  <p:tag name="KSO_WM_UNIT_HIGHLIGHT" val="0"/>
  <p:tag name="KSO_WM_UNIT_ID" val="diagram20217900_2*l_h_i*1_1_3"/>
  <p:tag name="KSO_WM_UNIT_INDEX" val="1_1_3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19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17900"/>
  <p:tag name="KSO_WM_UNIT_COMPATIBLE" val="0"/>
  <p:tag name="KSO_WM_UNIT_DIAGRAM_ISNUMVISUAL" val="0"/>
  <p:tag name="KSO_WM_UNIT_DIAGRAM_ISREFERUNIT" val="0"/>
  <p:tag name="KSO_WM_UNIT_HIGHLIGHT" val="0"/>
  <p:tag name="KSO_WM_UNIT_ID" val="diagram20217900_2*l_h_i*1_1_1"/>
  <p:tag name="KSO_WM_UNIT_INDEX" val="1_1_1"/>
  <p:tag name="KSO_WM_UNIT_LAYERLEVEL" val="1_1_1"/>
  <p:tag name="KSO_WM_UNIT_TEXT_FILL_FORE_SCHEMECOLOR_INDEX" val="14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19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17900"/>
  <p:tag name="KSO_WM_UNIT_COMPATIBLE" val="0"/>
  <p:tag name="KSO_WM_UNIT_DIAGRAM_ISNUMVISUAL" val="0"/>
  <p:tag name="KSO_WM_UNIT_DIAGRAM_ISREFERUNIT" val="0"/>
  <p:tag name="KSO_WM_UNIT_HIGHLIGHT" val="0"/>
  <p:tag name="KSO_WM_UNIT_ID" val="diagram20217900_2*l_h_f*1_1_1"/>
  <p:tag name="KSO_WM_UNIT_INDEX" val="1_1_1"/>
  <p:tag name="KSO_WM_UNIT_LAYERLEVEL" val="1_1_1"/>
  <p:tag name="KSO_WM_UNIT_NOCLEAR" val="0"/>
  <p:tag name="KSO_WM_UNIT_PRESET_TEXT" val="单击此处输入正文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l_h_f"/>
  <p:tag name="KSO_WM_UNIT_USESOURCEFORMAT_APPLY" val="1"/>
</p:tagLst>
</file>

<file path=ppt/tags/tag19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17900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diagram20217900_2*l_h_i*1_2_2"/>
  <p:tag name="KSO_WM_UNIT_INDEX" val="1_2_2"/>
  <p:tag name="KSO_WM_UNIT_LAYERLEVEL" val="1_1_1"/>
  <p:tag name="KSO_WM_UNIT_LINE_FILL_TYPE" val="2"/>
  <p:tag name="KSO_WM_UNIT_LINE_FORE_SCHEMECOLOR_INDEX" val="6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19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17900"/>
  <p:tag name="KSO_WM_UNIT_COMPATIBLE" val="0"/>
  <p:tag name="KSO_WM_UNIT_DIAGRAM_ISNUMVISUAL" val="0"/>
  <p:tag name="KSO_WM_UNIT_DIAGRAM_ISREFERUNIT" val="0"/>
  <p:tag name="KSO_WM_UNIT_HIGHLIGHT" val="0"/>
  <p:tag name="KSO_WM_UNIT_ID" val="diagram20217900_2*l_h_i*1_2_3"/>
  <p:tag name="KSO_WM_UNIT_INDEX" val="1_2_3"/>
  <p:tag name="KSO_WM_UNIT_LAYERLEVEL" val="1_1_1"/>
  <p:tag name="KSO_WM_UNIT_LINE_FILL_TYPE" val="2"/>
  <p:tag name="KSO_WM_UNIT_LINE_FORE_SCHEMECOLOR_INDEX" val="6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19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17900"/>
  <p:tag name="KSO_WM_UNIT_COMPATIBLE" val="0"/>
  <p:tag name="KSO_WM_UNIT_DIAGRAM_ISNUMVISUAL" val="0"/>
  <p:tag name="KSO_WM_UNIT_DIAGRAM_ISREFERUNIT" val="0"/>
  <p:tag name="KSO_WM_UNIT_HIGHLIGHT" val="0"/>
  <p:tag name="KSO_WM_UNIT_ID" val="diagram20217900_2*l_h_i*1_2_1"/>
  <p:tag name="KSO_WM_UNIT_INDEX" val="1_2_1"/>
  <p:tag name="KSO_WM_UNIT_LAYERLEVEL" val="1_1_1"/>
  <p:tag name="KSO_WM_UNIT_TEXT_FILL_FORE_SCHEMECOLOR_INDEX" val="14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20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17900"/>
  <p:tag name="KSO_WM_UNIT_COMPATIBLE" val="0"/>
  <p:tag name="KSO_WM_UNIT_DIAGRAM_ISNUMVISUAL" val="0"/>
  <p:tag name="KSO_WM_UNIT_DIAGRAM_ISREFERUNIT" val="0"/>
  <p:tag name="KSO_WM_UNIT_HIGHLIGHT" val="0"/>
  <p:tag name="KSO_WM_UNIT_ID" val="diagram20217900_2*l_h_f*1_2_1"/>
  <p:tag name="KSO_WM_UNIT_INDEX" val="1_2_1"/>
  <p:tag name="KSO_WM_UNIT_LAYERLEVEL" val="1_1_1"/>
  <p:tag name="KSO_WM_UNIT_NOCLEAR" val="0"/>
  <p:tag name="KSO_WM_UNIT_PRESET_TEXT" val="单击此处输入正文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l_h_f"/>
  <p:tag name="KSO_WM_UNIT_USESOURCEFORMAT_APPLY" val="1"/>
</p:tagLst>
</file>

<file path=ppt/tags/tag2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1790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diagram20217900_2*l_h_i*1_3_2"/>
  <p:tag name="KSO_WM_UNIT_INDEX" val="1_3_2"/>
  <p:tag name="KSO_WM_UNIT_LAYERLEVEL" val="1_1_1"/>
  <p:tag name="KSO_WM_UNIT_LINE_FILL_TYPE" val="2"/>
  <p:tag name="KSO_WM_UNIT_LINE_FORE_SCHEMECOLOR_INDEX" val="7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2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17900"/>
  <p:tag name="KSO_WM_UNIT_COMPATIBLE" val="0"/>
  <p:tag name="KSO_WM_UNIT_DIAGRAM_ISNUMVISUAL" val="0"/>
  <p:tag name="KSO_WM_UNIT_DIAGRAM_ISREFERUNIT" val="0"/>
  <p:tag name="KSO_WM_UNIT_HIGHLIGHT" val="0"/>
  <p:tag name="KSO_WM_UNIT_ID" val="diagram20217900_2*l_h_i*1_3_3"/>
  <p:tag name="KSO_WM_UNIT_INDEX" val="1_3_3"/>
  <p:tag name="KSO_WM_UNIT_LAYERLEVEL" val="1_1_1"/>
  <p:tag name="KSO_WM_UNIT_LINE_FILL_TYPE" val="2"/>
  <p:tag name="KSO_WM_UNIT_LINE_FORE_SCHEMECOLOR_INDEX" val="7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20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17900"/>
  <p:tag name="KSO_WM_UNIT_COMPATIBLE" val="0"/>
  <p:tag name="KSO_WM_UNIT_DIAGRAM_ISNUMVISUAL" val="0"/>
  <p:tag name="KSO_WM_UNIT_DIAGRAM_ISREFERUNIT" val="0"/>
  <p:tag name="KSO_WM_UNIT_HIGHLIGHT" val="0"/>
  <p:tag name="KSO_WM_UNIT_ID" val="diagram20217900_2*l_h_i*1_3_1"/>
  <p:tag name="KSO_WM_UNIT_INDEX" val="1_3_1"/>
  <p:tag name="KSO_WM_UNIT_LAYERLEVEL" val="1_1_1"/>
  <p:tag name="KSO_WM_UNIT_TEXT_FILL_FORE_SCHEMECOLOR_INDEX" val="14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20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17900"/>
  <p:tag name="KSO_WM_UNIT_COMPATIBLE" val="0"/>
  <p:tag name="KSO_WM_UNIT_DIAGRAM_ISNUMVISUAL" val="0"/>
  <p:tag name="KSO_WM_UNIT_DIAGRAM_ISREFERUNIT" val="0"/>
  <p:tag name="KSO_WM_UNIT_HIGHLIGHT" val="0"/>
  <p:tag name="KSO_WM_UNIT_ID" val="diagram20217900_2*l_h_f*1_3_1"/>
  <p:tag name="KSO_WM_UNIT_INDEX" val="1_3_1"/>
  <p:tag name="KSO_WM_UNIT_LAYERLEVEL" val="1_1_1"/>
  <p:tag name="KSO_WM_UNIT_NOCLEAR" val="0"/>
  <p:tag name="KSO_WM_UNIT_PRESET_TEXT" val="单击此处输入正文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l_h_f"/>
  <p:tag name="KSO_WM_UNIT_USESOURCEFORMAT_APPLY" val="1"/>
</p:tagLst>
</file>

<file path=ppt/tags/tag20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17900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BRIGHTNESS" val="0"/>
  <p:tag name="KSO_WM_UNIT_FILL_TYPE" val="1"/>
  <p:tag name="KSO_WM_UNIT_HIGHLIGHT" val="0"/>
  <p:tag name="KSO_WM_UNIT_ID" val="diagram20217900_2*l_h_i*1_4_2"/>
  <p:tag name="KSO_WM_UNIT_INDEX" val="1_4_2"/>
  <p:tag name="KSO_WM_UNIT_LAYERLEVEL" val="1_1_1"/>
  <p:tag name="KSO_WM_UNIT_LINE_FILL_TYPE" val="2"/>
  <p:tag name="KSO_WM_UNIT_LINE_FORE_SCHEMECOLOR_INDEX" val="8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20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17900"/>
  <p:tag name="KSO_WM_UNIT_COMPATIBLE" val="0"/>
  <p:tag name="KSO_WM_UNIT_DIAGRAM_ISNUMVISUAL" val="0"/>
  <p:tag name="KSO_WM_UNIT_DIAGRAM_ISREFERUNIT" val="0"/>
  <p:tag name="KSO_WM_UNIT_HIGHLIGHT" val="0"/>
  <p:tag name="KSO_WM_UNIT_ID" val="diagram20217900_2*l_h_i*1_4_3"/>
  <p:tag name="KSO_WM_UNIT_INDEX" val="1_4_3"/>
  <p:tag name="KSO_WM_UNIT_LAYERLEVEL" val="1_1_1"/>
  <p:tag name="KSO_WM_UNIT_LINE_FILL_TYPE" val="2"/>
  <p:tag name="KSO_WM_UNIT_LINE_FORE_SCHEMECOLOR_INDEX" val="8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20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17900"/>
  <p:tag name="KSO_WM_UNIT_COMPATIBLE" val="0"/>
  <p:tag name="KSO_WM_UNIT_DIAGRAM_ISNUMVISUAL" val="0"/>
  <p:tag name="KSO_WM_UNIT_DIAGRAM_ISREFERUNIT" val="0"/>
  <p:tag name="KSO_WM_UNIT_HIGHLIGHT" val="0"/>
  <p:tag name="KSO_WM_UNIT_ID" val="diagram20217900_2*l_h_i*1_4_1"/>
  <p:tag name="KSO_WM_UNIT_INDEX" val="1_4_1"/>
  <p:tag name="KSO_WM_UNIT_LAYERLEVEL" val="1_1_1"/>
  <p:tag name="KSO_WM_UNIT_TEXT_FILL_FORE_SCHEMECOLOR_INDEX" val="14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20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17900"/>
  <p:tag name="KSO_WM_UNIT_COMPATIBLE" val="0"/>
  <p:tag name="KSO_WM_UNIT_DIAGRAM_ISNUMVISUAL" val="0"/>
  <p:tag name="KSO_WM_UNIT_DIAGRAM_ISREFERUNIT" val="0"/>
  <p:tag name="KSO_WM_UNIT_HIGHLIGHT" val="0"/>
  <p:tag name="KSO_WM_UNIT_ID" val="diagram20217900_2*l_h_f*1_4_1"/>
  <p:tag name="KSO_WM_UNIT_INDEX" val="1_4_1"/>
  <p:tag name="KSO_WM_UNIT_LAYERLEVEL" val="1_1_1"/>
  <p:tag name="KSO_WM_UNIT_NOCLEAR" val="0"/>
  <p:tag name="KSO_WM_UNIT_PRESET_TEXT" val="单击此处输入正文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l_h_f"/>
  <p:tag name="KSO_WM_UNIT_USESOURCEFORMAT_APPLY" val="1"/>
</p:tagLst>
</file>

<file path=ppt/tags/tag20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17900"/>
  <p:tag name="KSO_WM_UNIT_COMPATIBLE" val="0"/>
  <p:tag name="KSO_WM_UNIT_DIAGRAM_ISNUMVISUAL" val="0"/>
  <p:tag name="KSO_WM_UNIT_DIAGRAM_ISREFERUNIT" val="0"/>
  <p:tag name="KSO_WM_UNIT_FILL_FORE_SCHEMECOLOR_INDEX_1" val="5"/>
  <p:tag name="KSO_WM_UNIT_FILL_FORE_SCHEMECOLOR_INDEX_1_BRIGHTNESS" val="0"/>
  <p:tag name="KSO_WM_UNIT_FILL_FORE_SCHEMECOLOR_INDEX_1_POS" val="0"/>
  <p:tag name="KSO_WM_UNIT_FILL_FORE_SCHEMECOLOR_INDEX_1_TRANS" val="0"/>
  <p:tag name="KSO_WM_UNIT_FILL_FORE_SCHEMECOLOR_INDEX_2" val="8"/>
  <p:tag name="KSO_WM_UNIT_FILL_FORE_SCHEMECOLOR_INDEX_2_BRIGHTNESS" val="0"/>
  <p:tag name="KSO_WM_UNIT_FILL_FORE_SCHEMECOLOR_INDEX_2_POS" val="1"/>
  <p:tag name="KSO_WM_UNIT_FILL_FORE_SCHEMECOLOR_INDEX_2_TRANS" val="0"/>
  <p:tag name="KSO_WM_UNIT_FILL_GRADIENT_ANGLE" val="0"/>
  <p:tag name="KSO_WM_UNIT_FILL_GRADIENT_DIRECTION" val="3"/>
  <p:tag name="KSO_WM_UNIT_FILL_GRADIENT_TYPE" val="0"/>
  <p:tag name="KSO_WM_UNIT_FILL_TYPE" val="3"/>
  <p:tag name="KSO_WM_UNIT_HIGHLIGHT" val="0"/>
  <p:tag name="KSO_WM_UNIT_ID" val="diagram20217900_2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  <p:tag name="KSO_WM_UNIT_USESOURCEFORMAT_APPLY" val="1"/>
</p:tagLst>
</file>

<file path=ppt/tags/tag21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diagram20217900_2"/>
  <p:tag name="KSO_WM_SLIDE_INDEX" val="2"/>
  <p:tag name="KSO_WM_SLIDE_ITEM_CNT" val="4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diagram"/>
  <p:tag name="KSO_WM_TEMPLATE_COLOR_TYPE" val="1"/>
  <p:tag name="KSO_WM_TEMPLATE_INDEX" val="20217900"/>
  <p:tag name="KSO_WM_TEMPLATE_MASTER_TYPE" val="0"/>
  <p:tag name="KSO_WM_TEMPLATE_SUBCATEGORY" val="0"/>
</p:tagLst>
</file>

<file path=ppt/tags/tag211.xml><?xml version="1.0" encoding="utf-8"?>
<p:tagLst xmlns:p="http://schemas.openxmlformats.org/presentationml/2006/main">
  <p:tag name="KSO_WM_BEAUTIFY_FLAG" val=""/>
</p:tagLst>
</file>

<file path=ppt/tags/tag212.xml><?xml version="1.0" encoding="utf-8"?>
<p:tagLst xmlns:p="http://schemas.openxmlformats.org/presentationml/2006/main">
  <p:tag name="KSO_WM_BEAUTIFY_FLAG" val=""/>
</p:tagLst>
</file>

<file path=ppt/tags/tag213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FILL_FORE_SCHEMECOLOR_INDEX_1" val="16"/>
  <p:tag name="KSO_WM_UNIT_FILL_FORE_SCHEMECOLOR_INDEX_1_BRIGHTNESS" val="0"/>
  <p:tag name="KSO_WM_UNIT_FILL_FORE_SCHEMECOLOR_INDEX_1_POS" val="0"/>
  <p:tag name="KSO_WM_UNIT_FILL_FORE_SCHEMECOLOR_INDEX_1_TRANS" val="0.9"/>
  <p:tag name="KSO_WM_UNIT_FILL_FORE_SCHEMECOLOR_INDEX_2" val="15"/>
  <p:tag name="KSO_WM_UNIT_FILL_FORE_SCHEMECOLOR_INDEX_2_BRIGHTNESS" val="-0.1"/>
  <p:tag name="KSO_WM_UNIT_FILL_FORE_SCHEMECOLOR_INDEX_2_POS" val="1"/>
  <p:tag name="KSO_WM_UNIT_FILL_FORE_SCHEMECOLOR_INDEX_2_TRANS" val="0.76"/>
  <p:tag name="KSO_WM_UNIT_FILL_GRADIENT_ANGLE" val="90"/>
  <p:tag name="KSO_WM_UNIT_FILL_GRADIENT_DIRECTION" val="1"/>
  <p:tag name="KSO_WM_UNIT_FILL_GRADIENT_TYPE" val="0"/>
  <p:tag name="KSO_WM_UNIT_FILL_TYPE" val="3"/>
  <p:tag name="KSO_WM_UNIT_HIGHLIGHT" val="0"/>
  <p:tag name="KSO_WM_UNIT_ID" val="_12**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FILL_FORE_SCHEMECOLOR_INDEX_1" val="16"/>
  <p:tag name="KSO_WM_UNIT_FILL_FORE_SCHEMECOLOR_INDEX_1_BRIGHTNESS" val="0"/>
  <p:tag name="KSO_WM_UNIT_FILL_FORE_SCHEMECOLOR_INDEX_1_POS" val="0"/>
  <p:tag name="KSO_WM_UNIT_FILL_FORE_SCHEMECOLOR_INDEX_1_TRANS" val="0.9"/>
  <p:tag name="KSO_WM_UNIT_FILL_FORE_SCHEMECOLOR_INDEX_2" val="15"/>
  <p:tag name="KSO_WM_UNIT_FILL_FORE_SCHEMECOLOR_INDEX_2_BRIGHTNESS" val="-0.1"/>
  <p:tag name="KSO_WM_UNIT_FILL_FORE_SCHEMECOLOR_INDEX_2_POS" val="1"/>
  <p:tag name="KSO_WM_UNIT_FILL_FORE_SCHEMECOLOR_INDEX_2_TRANS" val="0.76"/>
  <p:tag name="KSO_WM_UNIT_FILL_GRADIENT_ANGLE" val="90"/>
  <p:tag name="KSO_WM_UNIT_FILL_GRADIENT_DIRECTION" val="1"/>
  <p:tag name="KSO_WM_UNIT_FILL_GRADIENT_TYPE" val="0"/>
  <p:tag name="KSO_WM_UNIT_FILL_TYPE" val="3"/>
  <p:tag name="KSO_WM_UNIT_HIGHLIGHT" val="0"/>
  <p:tag name="KSO_WM_UNIT_ID" val="_12**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15.xml><?xml version="1.0" encoding="utf-8"?>
<p:tagLst xmlns:p="http://schemas.openxmlformats.org/presentationml/2006/main">
  <p:tag name="KSO_WM_BEAUTIFY_FLAG" val="#wm#"/>
  <p:tag name="KSO_WM_DIAGRAM_GROUP_CODE" val="ζ1-1"/>
  <p:tag name="KSO_WM_TAG_VERSION" val="1.0"/>
  <p:tag name="KSO_WM_TEMPLATE_CATEGORY" val="diagram"/>
  <p:tag name="KSO_WM_TEMPLATE_INDEX" val="20215492"/>
  <p:tag name="KSO_WM_UNIT_COMPATIBLE" val="0"/>
  <p:tag name="KSO_WM_UNIT_DIAGRAM_ISNUMVISUAL" val="0"/>
  <p:tag name="KSO_WM_UNIT_DIAGRAM_ISREFERUNIT" val="0"/>
  <p:tag name="KSO_WM_UNIT_DIAGRAM_MODELTYPE" val="creativePicture"/>
  <p:tag name="KSO_WM_UNIT_HIGHLIGHT" val="0"/>
  <p:tag name="KSO_WM_UNIT_ID" val="diagram20215492_1*ζ_h_d*1_1_1"/>
  <p:tag name="KSO_WM_UNIT_INDEX" val="1_1_1"/>
  <p:tag name="KSO_WM_UNIT_LAYERLEVEL" val="1_1_1"/>
  <p:tag name="KSO_WM_UNIT_PICTURE_DOCKSIDE" val="cb,lm,ct"/>
  <p:tag name="KSO_WM_UNIT_PICTURE_TOWARD" val="1"/>
  <p:tag name="KSO_WM_UNIT_TYPE" val="ζ_h_d"/>
  <p:tag name="KSO_WM_UNIT_USESOURCEFORMAT_APPLY" val="1"/>
  <p:tag name="KSO_WM_UNIT_VALUE" val="1904*1269"/>
</p:tagLst>
</file>

<file path=ppt/tags/tag216.xml><?xml version="1.0" encoding="utf-8"?>
<p:tagLst xmlns:p="http://schemas.openxmlformats.org/presentationml/2006/main">
  <p:tag name="KSO_WM_ASSEMBLE_CHIP_INDEX" val="88be469b56ee4f8fbb415a85280eb1fe"/>
  <p:tag name="KSO_WM_BEAUTIFY_FLAG" val="#wm#"/>
  <p:tag name="KSO_WM_CHIP_FILLAREA_FILL_RULE" val="{&quot;fill_align&quot;:&quot;lb&quot;,&quot;fill_mode&quot;:&quot;full&quot;,&quot;sacle_strategy&quot;:&quot;smart&quot;}"/>
  <p:tag name="KSO_WM_CHIP_GROUPID" val="5e7881253197e252a37019b5"/>
  <p:tag name="KSO_WM_CHIP_XID" val="5e7881253197e252a37019b6"/>
  <p:tag name="KSO_WM_TAG_VERSION" val="1.0"/>
  <p:tag name="KSO_WM_TEMPLATE_ASSEMBLE_GROUPID" val="6065705a4054ed1e2fb814d5"/>
  <p:tag name="KSO_WM_TEMPLATE_ASSEMBLE_XID" val="6065705a4054ed1e2fb814d5"/>
  <p:tag name="KSO_WM_TEMPLATE_CATEGORY" val="diagram"/>
  <p:tag name="KSO_WM_TEMPLATE_INDEX" val="20217083"/>
  <p:tag name="KSO_WM_UNIT_BLOCK" val="0"/>
  <p:tag name="KSO_WM_UNIT_COMPATIBLE" val="0"/>
  <p:tag name="KSO_WM_UNIT_DEC_AREA_ID" val="862857bfe7c3487b9c707ae697b3de83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EFAULT_FONT" val="24;44;4"/>
  <p:tag name="KSO_WM_UNIT_DIAGRAM_ISNUMVISUAL" val="0"/>
  <p:tag name="KSO_WM_UNIT_DIAGRAM_ISREFERUNIT" val="0"/>
  <p:tag name="KSO_WM_UNIT_HIGHLIGHT" val="0"/>
  <p:tag name="KSO_WM_UNIT_ID" val="diagram2021708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标题"/>
  <p:tag name="KSO_WM_UNIT_SHOW_EDIT_AREA_INDICATION" val="1"/>
  <p:tag name="KSO_WM_UNIT_SM_LIMIT_TYPE" val="2"/>
  <p:tag name="KSO_WM_UNIT_TEXT_FILL_FORE_SCHEMECOLOR_INDEX" val="13"/>
  <p:tag name="KSO_WM_UNIT_TEXT_FILL_FORE_SCHEMECOLOR_INDEX_BRIGHTNESS" val="0"/>
  <p:tag name="KSO_WM_UNIT_TEXT_FILL_TYPE" val="1"/>
  <p:tag name="KSO_WM_UNIT_TYPE" val="a"/>
  <p:tag name="KSO_WM_UNIT_VALUE" val="6"/>
</p:tagLst>
</file>

<file path=ppt/tags/tag217.xml><?xml version="1.0" encoding="utf-8"?>
<p:tagLst xmlns:p="http://schemas.openxmlformats.org/presentationml/2006/main">
  <p:tag name="KSO_WM_ASSEMBLE_CHIP_INDEX" val="dd13586027a3420c82af94eb6fddc829"/>
  <p:tag name="KSO_WM_BEAUTIFY_FLAG" val="#wm#"/>
  <p:tag name="KSO_WM_CHIP_FILLAREA_FILL_RULE" val="{&quot;fill_align&quot;:&quot;lt&quot;,&quot;fill_mode&quot;:&quot;full&quot;,&quot;sacle_strategy&quot;:&quot;smart&quot;}"/>
  <p:tag name="KSO_WM_CHIP_GROUPID" val="5e6b05596848fb12bee65ac8"/>
  <p:tag name="KSO_WM_CHIP_XID" val="5e6b05596848fb12bee65aca"/>
  <p:tag name="KSO_WM_TAG_VERSION" val="1.0"/>
  <p:tag name="KSO_WM_TEMPLATE_ASSEMBLE_GROUPID" val="6065705a4054ed1e2fb814d5"/>
  <p:tag name="KSO_WM_TEMPLATE_ASSEMBLE_XID" val="6065705a4054ed1e2fb814d5"/>
  <p:tag name="KSO_WM_TEMPLATE_CATEGORY" val="diagram"/>
  <p:tag name="KSO_WM_TEMPLATE_INDEX" val="20217083"/>
  <p:tag name="KSO_WM_UNIT_BLOCK" val="0"/>
  <p:tag name="KSO_WM_UNIT_COMPATIBLE" val="0"/>
  <p:tag name="KSO_WM_UNIT_DEC_AREA_ID" val="0b5e953b8ecf441ca4383feb1f3f00d3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EFAULT_FONT" val="14;20;2"/>
  <p:tag name="KSO_WM_UNIT_DIAGRAM_ISNUMVISUAL" val="0"/>
  <p:tag name="KSO_WM_UNIT_DIAGRAM_ISREFERUNIT" val="0"/>
  <p:tag name="KSO_WM_UNIT_HIGHLIGHT" val="0"/>
  <p:tag name="KSO_WM_UNIT_ID" val="diagram20217083_1*f*1"/>
  <p:tag name="KSO_WM_UNIT_INDEX" val="1"/>
  <p:tag name="KSO_WM_UNIT_LAYERLEVEL" val="1"/>
  <p:tag name="KSO_WM_UNIT_NOCLEAR" val="0"/>
  <p:tag name="KSO_WM_UNIT_PRESET_TEXT" val="单击此处添加正文，文字是您思想的提炼，为了演示发布的良好效果，请言简意赅的阐述您的观点。"/>
  <p:tag name="KSO_WM_UNIT_SHOW_EDIT_AREA_INDICATION" val="1"/>
  <p:tag name="KSO_WM_UNIT_SM_LIMIT_TYPE" val="2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EXT_SUBTYPE" val="a"/>
  <p:tag name="KSO_WM_UNIT_TYPE" val="f"/>
  <p:tag name="KSO_WM_UNIT_VALUE" val="72"/>
</p:tagLst>
</file>

<file path=ppt/tags/tag218.xml><?xml version="1.0" encoding="utf-8"?>
<p:tagLst xmlns:p="http://schemas.openxmlformats.org/presentationml/2006/main">
  <p:tag name="KSO_WM_BEAUTIFY_FLAG" val="#wm#"/>
  <p:tag name="KSO_WM_CHIP_DECFILLPROP" val="[]"/>
  <p:tag name="KSO_WM_CHIP_FILLPROP" val="[[{&quot;text_align&quot;:&quot;cm&quot;,&quot;text_direction&quot;:&quot;horizontal&quot;,&quot;support_features&quot;:[&quot;creativepic&quot;],&quot;support_big_font&quot;:false,&quot;picture_toward&quot;:1,&quot;picture_dockside&quot;:[&quot;ct&quot;,&quot;lm&quot;,&quot;cb&quot;],&quot;fill_id&quot;:&quot;183eaf374f714a84b2c54a128e6c3011&quot;,&quot;fill_align&quot;:&quot;cm&quot;,&quot;chip_types&quot;:[&quot;picture&quot;]},{&quot;text_align&quot;:&quot;lb&quot;,&quot;text_direction&quot;:&quot;horizontal&quot;,&quot;support_big_font&quot;:false,&quot;picture_toward&quot;:0,&quot;picture_dockside&quot;:[],&quot;fill_id&quot;:&quot;80f4446c8ea64aa2a1ac5860ca22fbd5&quot;,&quot;fill_align&quot;:&quot;lb&quot;,&quot;chip_types&quot;:[&quot;text&quot;,&quot;header&quot;]},{&quot;text_align&quot;:&quot;lt&quot;,&quot;text_direction&quot;:&quot;horizontal&quot;,&quot;support_big_font&quot;:false,&quot;picture_toward&quot;:0,&quot;picture_dockside&quot;:[],&quot;fill_id&quot;:&quot;1385868f4354430e9671fb4142dbf48b&quot;,&quot;fill_align&quot;:&quot;lt&quot;,&quot;chip_types&quot;:[&quot;text&quot;]}]]"/>
  <p:tag name="KSO_WM_CHIP_GROUPID" val="5fadf8d8998712faa657abdf"/>
  <p:tag name="KSO_WM_CHIP_INFOS" val="{&quot;type&quot;:0,&quot;layout_type&quot;:&quot;leftright&quot;,&quot;layout_feature&quot;:1,&quot;aspect_ratio&quot;:&quot;16:9&quot;,&quot;same_font_size&quot;:false,&quot;diagram&quot;:{&quot;type&quot;:[],&quot;direction&quot;:0,&quot;isSupportDecBetweenItems&quot;:false},&quot;tags&quot;:{&quot;style&quot;:[&quot;商务&quot;,&quot;简约&quot;,&quot;文艺清新&quot;,&quot;中国风&quot;,&quot;卡通&quot;,&quot;欧美风&quot;,&quot;黑板风&quot;,&quot;渐变风&quot;,&quot;党政风&quot;]},&quot;slide_type&quot;:[&quot;text&quot;]}"/>
  <p:tag name="KSO_WM_CHIP_XID" val="5fadf8d8998712faa657abe0"/>
  <p:tag name="KSO_WM_SLIDE_BACKGROUND_TYPE" val="general"/>
  <p:tag name="KSO_WM_SLIDE_ID" val="diagram20217083_1"/>
  <p:tag name="KSO_WM_SLIDE_INDEX" val="1"/>
  <p:tag name="KSO_WM_SLIDE_ITEM_CNT" val="0"/>
  <p:tag name="KSO_WM_SLIDE_LAYOUT" val="a_d_f"/>
  <p:tag name="KSO_WM_SLIDE_LAYOUT_CNT" val="1_1_1"/>
  <p:tag name="KSO_WM_SLIDE_LAYOUT_INFO" val="{&quot;direction&quot;:1,&quot;id&quot;:&quot;2021-04-01T16:16:20&quot;,&quot;maxSize&quot;:{&quot;size1&quot;:62.6},&quot;minSize&quot;:{&quot;size1&quot;:37.5},&quot;normalSize&quot;:{&quot;size1&quot;:40.25625},&quot;subLayout&quot;:[{&quot;id&quot;:&quot;2021-04-01T16:16:20&quot;,&quot;margin&quot;:{&quot;bottom&quot;:0,&quot;left&quot;:0,&quot;right&quot;:0.02600000612437725,&quot;top&quot;:0},&quot;type&quot;:0},{&quot;id&quot;:&quot;2021-04-01T16:16:20&quot;,&quot;maxSize&quot;:{&quot;size1&quot;:54.99109599148786},&quot;minSize&quot;:{&quot;size1&quot;:19.391095991487855},&quot;normalSize&quot;:{&quot;size1&quot;:21.29109599148785},&quot;subLayout&quot;:[{&quot;id&quot;:&quot;2021-04-01T16:16:20&quot;,&quot;margin&quot;:{&quot;bottom&quot;:0.02600000612437725,&quot;left&quot;:1.6670000553131104,&quot;right&quot;:2.5399999618530273,&quot;top&quot;:1.6929999589920044},&quot;type&quot;:0},{&quot;id&quot;:&quot;2021-04-01T16:16:20&quot;,&quot;margin&quot;:{&quot;bottom&quot;:1.6929999589920044,&quot;left&quot;:1.6670000553131104,&quot;right&quot;:2.5399999618530273,&quot;top&quot;:0.8199999928474426},&quot;type&quot;:0}],&quot;type&quot;:0}],&quot;type&quot;:0}"/>
  <p:tag name="KSO_WM_SLIDE_POSITION" val="0*0"/>
  <p:tag name="KSO_WM_SLIDE_RATIO" val="1.777778"/>
  <p:tag name="KSO_WM_SLIDE_SIZE" val="888*540"/>
  <p:tag name="KSO_WM_SLIDE_SUBTYPE" val="picTxt"/>
  <p:tag name="KSO_WM_SLIDE_SUPPORT_FEATURE_TYPE" val="8"/>
  <p:tag name="KSO_WM_SLIDE_TYPE" val="text"/>
  <p:tag name="KSO_WM_TAG_VERSION" val="1.0"/>
  <p:tag name="KSO_WM_TEMPLATE_ASSEMBLE_GROUPID" val="6065705a4054ed1e2fb814d5"/>
  <p:tag name="KSO_WM_TEMPLATE_ASSEMBLE_XID" val="6065705a4054ed1e2fb814d5"/>
  <p:tag name="KSO_WM_TEMPLATE_CATEGORY" val="diagram"/>
  <p:tag name="KSO_WM_TEMPLATE_COLOR_TYPE" val="1"/>
  <p:tag name="KSO_WM_TEMPLATE_INDEX" val="20217083"/>
  <p:tag name="KSO_WM_TEMPLATE_MASTER_TYPE" val="0"/>
  <p:tag name="KSO_WM_TEMPLATE_SUBCATEGORY" val="21"/>
</p:tagLst>
</file>

<file path=ppt/tags/tag219.xml><?xml version="1.0" encoding="utf-8"?>
<p:tagLst xmlns:p="http://schemas.openxmlformats.org/presentationml/2006/main">
  <p:tag name="KSO_WM_BEAUTIFY_FLAG" val=""/>
</p:tagLst>
</file>

<file path=ppt/tags/tag220.xml><?xml version="1.0" encoding="utf-8"?>
<p:tagLst xmlns:p="http://schemas.openxmlformats.org/presentationml/2006/main">
  <p:tag name="KSO_WM_BEAUTIFY_FLAG" val=""/>
</p:tagLst>
</file>

<file path=ppt/tags/tag221.xml><?xml version="1.0" encoding="utf-8"?>
<p:tagLst xmlns:p="http://schemas.openxmlformats.org/presentationml/2006/main">
  <p:tag name="KSO_WM_BEAUTIFY_FLAG" val=""/>
</p:tagLst>
</file>

<file path=ppt/tags/tag222.xml><?xml version="1.0" encoding="utf-8"?>
<p:tagLst xmlns:p="http://schemas.openxmlformats.org/presentationml/2006/main">
  <p:tag name="KSO_WM_BEAUTIFY_FLAG" val=""/>
</p:tagLst>
</file>

<file path=ppt/tags/tag223.xml><?xml version="1.0" encoding="utf-8"?>
<p:tagLst xmlns:p="http://schemas.openxmlformats.org/presentationml/2006/main">
  <p:tag name="KSO_WM_BEAUTIFY_FLAG" val=""/>
</p:tagLst>
</file>

<file path=ppt/tags/tag224.xml><?xml version="1.0" encoding="utf-8"?>
<p:tagLst xmlns:p="http://schemas.openxmlformats.org/presentationml/2006/main">
  <p:tag name="KSO_WM_BEAUTIFY_FLAG" val=""/>
</p:tagLst>
</file>

<file path=ppt/tags/tag225.xml><?xml version="1.0" encoding="utf-8"?>
<p:tagLst xmlns:p="http://schemas.openxmlformats.org/presentationml/2006/main">
  <p:tag name="KSO_WM_BEAUTIFY_FLAG" val=""/>
</p:tagLst>
</file>

<file path=ppt/tags/tag226.xml><?xml version="1.0" encoding="utf-8"?>
<p:tagLst xmlns:p="http://schemas.openxmlformats.org/presentationml/2006/main">
  <p:tag name="KSO_WM_BEAUTIFY_FLAG" val=""/>
</p:tagLst>
</file>

<file path=ppt/tags/tag227.xml><?xml version="1.0" encoding="utf-8"?>
<p:tagLst xmlns:p="http://schemas.openxmlformats.org/presentationml/2006/main">
  <p:tag name="KSO_WM_BEAUTIFY_FLAG" val=""/>
</p:tagLst>
</file>

<file path=ppt/tags/tag228.xml><?xml version="1.0" encoding="utf-8"?>
<p:tagLst xmlns:p="http://schemas.openxmlformats.org/presentationml/2006/main">
  <p:tag name="KSO_WM_BEAUTIFY_FLAG" val=""/>
</p:tagLst>
</file>

<file path=ppt/tags/tag229.xml><?xml version="1.0" encoding="utf-8"?>
<p:tagLst xmlns:p="http://schemas.openxmlformats.org/presentationml/2006/main">
  <p:tag name="KSO_WM_BEAUTIFY_FLAG" val=""/>
</p:tagLst>
</file>

<file path=ppt/tags/tag230.xml><?xml version="1.0" encoding="utf-8"?>
<p:tagLst xmlns:p="http://schemas.openxmlformats.org/presentationml/2006/main">
  <p:tag name="KSO_WM_BEAUTIFY_FLAG" val=""/>
</p:tagLst>
</file>

<file path=ppt/tags/tag231.xml><?xml version="1.0" encoding="utf-8"?>
<p:tagLst xmlns:p="http://schemas.openxmlformats.org/presentationml/2006/main">
  <p:tag name="KSO_WM_BEAUTIFY_FLAG" val=""/>
</p:tagLst>
</file>

<file path=ppt/tags/tag232.xml><?xml version="1.0" encoding="utf-8"?>
<p:tagLst xmlns:p="http://schemas.openxmlformats.org/presentationml/2006/main">
  <p:tag name="KSO_WM_BEAUTIFY_FLAG" val=""/>
</p:tagLst>
</file>

<file path=ppt/tags/tag233.xml><?xml version="1.0" encoding="utf-8"?>
<p:tagLst xmlns:p="http://schemas.openxmlformats.org/presentationml/2006/main">
  <p:tag name="KSO_WM_BEAUTIFY_FLAG" val=""/>
</p:tagLst>
</file>

<file path=ppt/tags/tag234.xml><?xml version="1.0" encoding="utf-8"?>
<p:tagLst xmlns:p="http://schemas.openxmlformats.org/presentationml/2006/main">
  <p:tag name="KSO_WM_BEAUTIFY_FLAG" val=""/>
</p:tagLst>
</file>

<file path=ppt/tags/tag235.xml><?xml version="1.0" encoding="utf-8"?>
<p:tagLst xmlns:p="http://schemas.openxmlformats.org/presentationml/2006/main">
  <p:tag name="KSO_WM_BEAUTIFY_FLAG" val=""/>
</p:tagLst>
</file>

<file path=ppt/tags/tag236.xml><?xml version="1.0" encoding="utf-8"?>
<p:tagLst xmlns:p="http://schemas.openxmlformats.org/presentationml/2006/main">
  <p:tag name="KSO_WM_BEAUTIFY_FLAG" val=""/>
</p:tagLst>
</file>

<file path=ppt/tags/tag237.xml><?xml version="1.0" encoding="utf-8"?>
<p:tagLst xmlns:p="http://schemas.openxmlformats.org/presentationml/2006/main">
  <p:tag name="KSO_WM_BEAUTIFY_FLAG" val=""/>
</p:tagLst>
</file>

<file path=ppt/tags/tag238.xml><?xml version="1.0" encoding="utf-8"?>
<p:tagLst xmlns:p="http://schemas.openxmlformats.org/presentationml/2006/main">
  <p:tag name="KSO_WM_BEAUTIFY_FLAG" val=""/>
</p:tagLst>
</file>

<file path=ppt/tags/tag239.xml><?xml version="1.0" encoding="utf-8"?>
<p:tagLst xmlns:p="http://schemas.openxmlformats.org/presentationml/2006/main">
  <p:tag name="KSO_WM_BEAUTIFY_FLAG" val=""/>
</p:tagLst>
</file>

<file path=ppt/tags/tag240.xml><?xml version="1.0" encoding="utf-8"?>
<p:tagLst xmlns:p="http://schemas.openxmlformats.org/presentationml/2006/main">
  <p:tag name="KSO_WM_BEAUTIFY_FLAG" val=""/>
</p:tagLst>
</file>

<file path=ppt/tags/tag241.xml><?xml version="1.0" encoding="utf-8"?>
<p:tagLst xmlns:p="http://schemas.openxmlformats.org/presentationml/2006/main">
  <p:tag name="KSO_WM_BEAUTIFY_FLAG" val=""/>
</p:tagLst>
</file>

<file path=ppt/tags/tag242.xml><?xml version="1.0" encoding="utf-8"?>
<p:tagLst xmlns:p="http://schemas.openxmlformats.org/presentationml/2006/main">
  <p:tag name="KSO_WM_BEAUTIFY_FLAG" val=""/>
</p:tagLst>
</file>

<file path=ppt/tags/tag243.xml><?xml version="1.0" encoding="utf-8"?>
<p:tagLst xmlns:p="http://schemas.openxmlformats.org/presentationml/2006/main">
  <p:tag name="KSO_WM_BEAUTIFY_FLAG" val=""/>
</p:tagLst>
</file>

<file path=ppt/tags/tag244.xml><?xml version="1.0" encoding="utf-8"?>
<p:tagLst xmlns:p="http://schemas.openxmlformats.org/presentationml/2006/main">
  <p:tag name="KSO_WM_BEAUTIFY_FLAG" val=""/>
</p:tagLst>
</file>

<file path=ppt/tags/tag245.xml><?xml version="1.0" encoding="utf-8"?>
<p:tagLst xmlns:p="http://schemas.openxmlformats.org/presentationml/2006/main">
  <p:tag name="KSO_WM_BEAUTIFY_FLAG" val=""/>
</p:tagLst>
</file>

<file path=ppt/tags/tag246.xml><?xml version="1.0" encoding="utf-8"?>
<p:tagLst xmlns:p="http://schemas.openxmlformats.org/presentationml/2006/main">
  <p:tag name="KSO_WM_BEAUTIFY_FLAG" val=""/>
</p:tagLst>
</file>

<file path=ppt/tags/tag247.xml><?xml version="1.0" encoding="utf-8"?>
<p:tagLst xmlns:p="http://schemas.openxmlformats.org/presentationml/2006/main">
  <p:tag name="KSO_WM_BEAUTIFY_FLAG" val=""/>
</p:tagLst>
</file>

<file path=ppt/tags/tag248.xml><?xml version="1.0" encoding="utf-8"?>
<p:tagLst xmlns:p="http://schemas.openxmlformats.org/presentationml/2006/main">
  <p:tag name="KSO_WM_BEAUTIFY_FLAG" val=""/>
</p:tagLst>
</file>

<file path=ppt/tags/tag249.xml><?xml version="1.0" encoding="utf-8"?>
<p:tagLst xmlns:p="http://schemas.openxmlformats.org/presentationml/2006/main">
  <p:tag name="KSO_WM_BEAUTIFY_FLAG" val=""/>
</p:tagLst>
</file>

<file path=ppt/tags/tag250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FILL_FORE_SCHEMECOLOR_INDEX_1" val="16"/>
  <p:tag name="KSO_WM_UNIT_FILL_FORE_SCHEMECOLOR_INDEX_1_BRIGHTNESS" val="0"/>
  <p:tag name="KSO_WM_UNIT_FILL_FORE_SCHEMECOLOR_INDEX_1_POS" val="0"/>
  <p:tag name="KSO_WM_UNIT_FILL_FORE_SCHEMECOLOR_INDEX_1_TRANS" val="0.9"/>
  <p:tag name="KSO_WM_UNIT_FILL_FORE_SCHEMECOLOR_INDEX_2" val="15"/>
  <p:tag name="KSO_WM_UNIT_FILL_FORE_SCHEMECOLOR_INDEX_2_BRIGHTNESS" val="-0.1"/>
  <p:tag name="KSO_WM_UNIT_FILL_FORE_SCHEMECOLOR_INDEX_2_POS" val="1"/>
  <p:tag name="KSO_WM_UNIT_FILL_FORE_SCHEMECOLOR_INDEX_2_TRANS" val="0.76"/>
  <p:tag name="KSO_WM_UNIT_FILL_GRADIENT_ANGLE" val="90"/>
  <p:tag name="KSO_WM_UNIT_FILL_GRADIENT_DIRECTION" val="1"/>
  <p:tag name="KSO_WM_UNIT_FILL_GRADIENT_TYPE" val="0"/>
  <p:tag name="KSO_WM_UNIT_FILL_TYPE" val="3"/>
  <p:tag name="KSO_WM_UNIT_HIGHLIGHT" val="0"/>
  <p:tag name="KSO_WM_UNIT_ID" val="_12**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51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FILL_FORE_SCHEMECOLOR_INDEX_1" val="16"/>
  <p:tag name="KSO_WM_UNIT_FILL_FORE_SCHEMECOLOR_INDEX_1_BRIGHTNESS" val="0"/>
  <p:tag name="KSO_WM_UNIT_FILL_FORE_SCHEMECOLOR_INDEX_1_POS" val="0"/>
  <p:tag name="KSO_WM_UNIT_FILL_FORE_SCHEMECOLOR_INDEX_1_TRANS" val="0.9"/>
  <p:tag name="KSO_WM_UNIT_FILL_FORE_SCHEMECOLOR_INDEX_2" val="15"/>
  <p:tag name="KSO_WM_UNIT_FILL_FORE_SCHEMECOLOR_INDEX_2_BRIGHTNESS" val="-0.1"/>
  <p:tag name="KSO_WM_UNIT_FILL_FORE_SCHEMECOLOR_INDEX_2_POS" val="1"/>
  <p:tag name="KSO_WM_UNIT_FILL_FORE_SCHEMECOLOR_INDEX_2_TRANS" val="0.76"/>
  <p:tag name="KSO_WM_UNIT_FILL_GRADIENT_ANGLE" val="90"/>
  <p:tag name="KSO_WM_UNIT_FILL_GRADIENT_DIRECTION" val="1"/>
  <p:tag name="KSO_WM_UNIT_FILL_GRADIENT_TYPE" val="0"/>
  <p:tag name="KSO_WM_UNIT_FILL_TYPE" val="3"/>
  <p:tag name="KSO_WM_UNIT_HIGHLIGHT" val="0"/>
  <p:tag name="KSO_WM_UNIT_ID" val="_12**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52.xml><?xml version="1.0" encoding="utf-8"?>
<p:tagLst xmlns:p="http://schemas.openxmlformats.org/presentationml/2006/main">
  <p:tag name="KSO_WM_BEAUTIFY_FLAG" val="#wm#"/>
  <p:tag name="KSO_WM_DIAGRAM_GROUP_CODE" val="ζ1-1"/>
  <p:tag name="KSO_WM_TAG_VERSION" val="1.0"/>
  <p:tag name="KSO_WM_TEMPLATE_CATEGORY" val="diagram"/>
  <p:tag name="KSO_WM_TEMPLATE_INDEX" val="20216605"/>
  <p:tag name="KSO_WM_UNIT_COMPATIBLE" val="0"/>
  <p:tag name="KSO_WM_UNIT_DIAGRAM_ISNUMVISUAL" val="0"/>
  <p:tag name="KSO_WM_UNIT_DIAGRAM_ISREFERUNIT" val="0"/>
  <p:tag name="KSO_WM_UNIT_DIAGRAM_MODELTYPE" val="creativePicture"/>
  <p:tag name="KSO_WM_UNIT_HIGHLIGHT" val="0"/>
  <p:tag name="KSO_WM_UNIT_ID" val="diagram20216605_1*ζ_h_d*1_1_1"/>
  <p:tag name="KSO_WM_UNIT_INDEX" val="1_1_1"/>
  <p:tag name="KSO_WM_UNIT_LAYERLEVEL" val="1_1_1"/>
  <p:tag name="KSO_WM_UNIT_PICTURE_TOWARD" val="1"/>
  <p:tag name="KSO_WM_UNIT_TYPE" val="ζ_h_d"/>
  <p:tag name="KSO_WM_UNIT_USESOURCEFORMAT_APPLY" val="1"/>
  <p:tag name="KSO_WM_UNIT_VALUE" val="1565*1058"/>
</p:tagLst>
</file>

<file path=ppt/tags/tag253.xml><?xml version="1.0" encoding="utf-8"?>
<p:tagLst xmlns:p="http://schemas.openxmlformats.org/presentationml/2006/main">
  <p:tag name="KSO_WM_ASSEMBLE_CHIP_INDEX" val="d6b9a4b34a014d75a9a0a81d1e3edcc7"/>
  <p:tag name="KSO_WM_BEAUTIFY_FLAG" val="#wm#"/>
  <p:tag name="KSO_WM_CHIP_FILLAREA_FILL_RULE" val="{&quot;fill_align&quot;:&quot;lb&quot;,&quot;fill_mode&quot;:&quot;full&quot;,&quot;sacle_strategy&quot;:&quot;smart&quot;}"/>
  <p:tag name="KSO_WM_CHIP_GROUPID" val="5e7881253197e252a37019b5"/>
  <p:tag name="KSO_WM_CHIP_XID" val="5e7881253197e252a37019b6"/>
  <p:tag name="KSO_WM_TAG_VERSION" val="1.0"/>
  <p:tag name="KSO_WM_TEMPLATE_ASSEMBLE_GROUPID" val="606570444054ed1e2fb814a6"/>
  <p:tag name="KSO_WM_TEMPLATE_ASSEMBLE_XID" val="606570444054ed1e2fb814a6"/>
  <p:tag name="KSO_WM_TEMPLATE_CATEGORY" val="diagram"/>
  <p:tag name="KSO_WM_TEMPLATE_INDEX" val="20217050"/>
  <p:tag name="KSO_WM_UNIT_BLOCK" val="0"/>
  <p:tag name="KSO_WM_UNIT_COMPATIBLE" val="0"/>
  <p:tag name="KSO_WM_UNIT_DEC_AREA_ID" val="f4365f2790914a939acada6e6471ff35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EFAULT_FONT" val="24;44;4"/>
  <p:tag name="KSO_WM_UNIT_DIAGRAM_ISNUMVISUAL" val="0"/>
  <p:tag name="KSO_WM_UNIT_DIAGRAM_ISREFERUNIT" val="0"/>
  <p:tag name="KSO_WM_UNIT_HIGHLIGHT" val="0"/>
  <p:tag name="KSO_WM_UNIT_ID" val="diagram2021705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标题"/>
  <p:tag name="KSO_WM_UNIT_SHOW_EDIT_AREA_INDICATION" val="1"/>
  <p:tag name="KSO_WM_UNIT_SM_LIMIT_TYPE" val="2"/>
  <p:tag name="KSO_WM_UNIT_TEXT_FILL_FORE_SCHEMECOLOR_INDEX" val="13"/>
  <p:tag name="KSO_WM_UNIT_TEXT_FILL_FORE_SCHEMECOLOR_INDEX_BRIGHTNESS" val="0"/>
  <p:tag name="KSO_WM_UNIT_TEXT_FILL_TYPE" val="1"/>
  <p:tag name="KSO_WM_UNIT_TYPE" val="a"/>
  <p:tag name="KSO_WM_UNIT_VALUE" val="11"/>
</p:tagLst>
</file>

<file path=ppt/tags/tag254.xml><?xml version="1.0" encoding="utf-8"?>
<p:tagLst xmlns:p="http://schemas.openxmlformats.org/presentationml/2006/main">
  <p:tag name="KSO_WM_ASSEMBLE_CHIP_INDEX" val="9febf74a8ce04196ac33616c5e44fc1b"/>
  <p:tag name="KSO_WM_BEAUTIFY_FLAG" val="#wm#"/>
  <p:tag name="KSO_WM_CHIP_FILLAREA_FILL_RULE" val="{&quot;fill_align&quot;:&quot;lt&quot;,&quot;fill_mode&quot;:&quot;full&quot;,&quot;sacle_strategy&quot;:&quot;smart&quot;}"/>
  <p:tag name="KSO_WM_CHIP_GROUPID" val="5e6b05596848fb12bee65ac8"/>
  <p:tag name="KSO_WM_CHIP_XID" val="5e6b05596848fb12bee65aca"/>
  <p:tag name="KSO_WM_TAG_VERSION" val="1.0"/>
  <p:tag name="KSO_WM_TEMPLATE_ASSEMBLE_GROUPID" val="606570444054ed1e2fb814a6"/>
  <p:tag name="KSO_WM_TEMPLATE_ASSEMBLE_XID" val="606570444054ed1e2fb814a6"/>
  <p:tag name="KSO_WM_TEMPLATE_CATEGORY" val="diagram"/>
  <p:tag name="KSO_WM_TEMPLATE_INDEX" val="20217050"/>
  <p:tag name="KSO_WM_UNIT_BLOCK" val="0"/>
  <p:tag name="KSO_WM_UNIT_COMPATIBLE" val="0"/>
  <p:tag name="KSO_WM_UNIT_DEC_AREA_ID" val="9fac0f58e4e84449b138ef9b8595077c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EFAULT_FONT" val="14;20;2"/>
  <p:tag name="KSO_WM_UNIT_DIAGRAM_ISNUMVISUAL" val="0"/>
  <p:tag name="KSO_WM_UNIT_DIAGRAM_ISREFERUNIT" val="0"/>
  <p:tag name="KSO_WM_UNIT_HIGHLIGHT" val="0"/>
  <p:tag name="KSO_WM_UNIT_ID" val="diagram20217050_1*f*1"/>
  <p:tag name="KSO_WM_UNIT_INDEX" val="1"/>
  <p:tag name="KSO_WM_UNIT_LAYERLEVEL" val="1"/>
  <p:tag name="KSO_WM_UNIT_NOCLEAR" val="0"/>
  <p:tag name="KSO_WM_UNIT_PRESET_TEXT" val="单击此处添加正文，文字是您思想的提炼，为了演示发布的良好效果，请言简意赅的阐述您的观点。您的内容已经简明扼要，字字珠玑，但信息却千丝万缕、错综复杂，需要用更多的文字来表述。"/>
  <p:tag name="KSO_WM_UNIT_SHOW_EDIT_AREA_INDICATION" val="1"/>
  <p:tag name="KSO_WM_UNIT_SM_LIMIT_TYPE" val="2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EXT_SUBTYPE" val="a"/>
  <p:tag name="KSO_WM_UNIT_TYPE" val="f"/>
  <p:tag name="KSO_WM_UNIT_VALUE" val="126"/>
</p:tagLst>
</file>

<file path=ppt/tags/tag255.xml><?xml version="1.0" encoding="utf-8"?>
<p:tagLst xmlns:p="http://schemas.openxmlformats.org/presentationml/2006/main">
  <p:tag name="KSO_WM_BEAUTIFY_FLAG" val="#wm#"/>
  <p:tag name="KSO_WM_CHIP_DECFILLPROP" val="[]"/>
  <p:tag name="KSO_WM_CHIP_FILLPROP" val="[[{&quot;text_align&quot;:&quot;cm&quot;,&quot;text_direction&quot;:&quot;horizontal&quot;,&quot;support_features&quot;:[&quot;creativepic&quot;],&quot;support_big_font&quot;:false,&quot;picture_toward&quot;:1,&quot;picture_dockside&quot;:[],&quot;fill_id&quot;:&quot;ea24516ef22941bda3c0fadbdb233f5f&quot;,&quot;fill_align&quot;:&quot;cm&quot;,&quot;chip_types&quot;:[&quot;picture&quot;]},{&quot;text_align&quot;:&quot;lb&quot;,&quot;text_direction&quot;:&quot;horizontal&quot;,&quot;support_big_font&quot;:false,&quot;picture_toward&quot;:0,&quot;picture_dockside&quot;:[],&quot;fill_id&quot;:&quot;e64d6b39dbcb4f5e8b45c2814b499727&quot;,&quot;fill_align&quot;:&quot;lb&quot;,&quot;chip_types&quot;:[&quot;text&quot;,&quot;header&quot;]},{&quot;text_align&quot;:&quot;lt&quot;,&quot;text_direction&quot;:&quot;horizontal&quot;,&quot;support_big_font&quot;:false,&quot;picture_toward&quot;:0,&quot;picture_dockside&quot;:[],&quot;fill_id&quot;:&quot;4cac0ce68cb84566b51d233488c6b209&quot;,&quot;fill_align&quot;:&quot;lt&quot;,&quot;chip_types&quot;:[&quot;text&quot;]}]]"/>
  <p:tag name="KSO_WM_CHIP_GROUPID" val="5facfe54998712faa657a884"/>
  <p:tag name="KSO_WM_CHIP_INFOS" val="{&quot;type&quot;:0,&quot;layout_type&quot;:&quot;leftright&quot;,&quot;layout_feature&quot;:1,&quot;aspect_ratio&quot;:&quot;16:9&quot;,&quot;same_font_size&quot;:false,&quot;diagram&quot;:{&quot;type&quot;:[],&quot;direction&quot;:0,&quot;isSupportDecBetweenItems&quot;:false},&quot;tags&quot;:{&quot;style&quot;:[&quot;商务&quot;,&quot;简约&quot;,&quot;文艺清新&quot;,&quot;中国风&quot;,&quot;卡通&quot;,&quot;欧美风&quot;,&quot;黑板风&quot;,&quot;渐变风&quot;,&quot;党政风&quot;]},&quot;slide_type&quot;:[&quot;text&quot;]}"/>
  <p:tag name="KSO_WM_CHIP_XID" val="5facfe54998712faa657a885"/>
  <p:tag name="KSO_WM_SLIDE_BACKGROUND_TYPE" val="general"/>
  <p:tag name="KSO_WM_SLIDE_ID" val="diagram20217050_1"/>
  <p:tag name="KSO_WM_SLIDE_INDEX" val="1"/>
  <p:tag name="KSO_WM_SLIDE_ITEM_CNT" val="0"/>
  <p:tag name="KSO_WM_SLIDE_LAYOUT" val="a_d_f"/>
  <p:tag name="KSO_WM_SLIDE_LAYOUT_CNT" val="1_1_1"/>
  <p:tag name="KSO_WM_SLIDE_LAYOUT_INFO" val="{&quot;direction&quot;:1,&quot;id&quot;:&quot;2021-04-01T16:15:46&quot;,&quot;maxSize&quot;:{&quot;size1&quot;:62.84029677708944},&quot;minSize&quot;:{&quot;size1&quot;:42.940296777089436},&quot;normalSize&quot;:{&quot;size1&quot;:60.49654677708945},&quot;subLayout&quot;:[{&quot;id&quot;:&quot;2021-04-01T16:15:46&quot;,&quot;maxSize&quot;:{&quot;size1&quot;:54.102113554212785},&quot;minSize&quot;:{&quot;size1&quot;:18.502113554212784},&quot;normalSize&quot;:{&quot;size1&quot;:31.068780220879454},&quot;subLayout&quot;:[{&quot;id&quot;:&quot;2021-04-01T16:15:46&quot;,&quot;margin&quot;:{&quot;bottom&quot;:0.02600000612437725,&quot;left&quot;:2.5399999618530273,&quot;right&quot;:1.6670000553131104,&quot;top&quot;:1.6929999589920044},&quot;type&quot;:0},{&quot;id&quot;:&quot;2021-04-01T16:15:46&quot;,&quot;margin&quot;:{&quot;bottom&quot;:1.6929999589920044,&quot;left&quot;:2.5399999618530273,&quot;right&quot;:1.6670000553131104,&quot;top&quot;:0.8199999928474426},&quot;type&quot;:0}],&quot;type&quot;:0},{&quot;id&quot;:&quot;2021-04-01T16:15:46&quot;,&quot;margin&quot;:{&quot;bottom&quot;:1.6929999589920044,&quot;left&quot;:0.02600000612437725,&quot;right&quot;:1.6929999589920044,&quot;top&quot;:1.6929999589920044},&quot;type&quot;:0}],&quot;type&quot;:0}"/>
  <p:tag name="KSO_WM_SLIDE_POSITION" val="72*95"/>
  <p:tag name="KSO_WM_SLIDE_RATIO" val="1.777778"/>
  <p:tag name="KSO_WM_SLIDE_SIZE" val="816*348"/>
  <p:tag name="KSO_WM_SLIDE_SUBTYPE" val="picTxt"/>
  <p:tag name="KSO_WM_SLIDE_SUPPORT_FEATURE_TYPE" val="8"/>
  <p:tag name="KSO_WM_SLIDE_TYPE" val="text"/>
  <p:tag name="KSO_WM_TAG_VERSION" val="1.0"/>
  <p:tag name="KSO_WM_TEMPLATE_ASSEMBLE_GROUPID" val="606570444054ed1e2fb814a6"/>
  <p:tag name="KSO_WM_TEMPLATE_ASSEMBLE_XID" val="606570444054ed1e2fb814a6"/>
  <p:tag name="KSO_WM_TEMPLATE_CATEGORY" val="diagram"/>
  <p:tag name="KSO_WM_TEMPLATE_COLOR_TYPE" val="1"/>
  <p:tag name="KSO_WM_TEMPLATE_INDEX" val="20217050"/>
  <p:tag name="KSO_WM_TEMPLATE_MASTER_TYPE" val="0"/>
  <p:tag name="KSO_WM_TEMPLATE_SUBCATEGORY" val="21"/>
</p:tagLst>
</file>

<file path=ppt/tags/tag256.xml><?xml version="1.0" encoding="utf-8"?>
<p:tagLst xmlns:p="http://schemas.openxmlformats.org/presentationml/2006/main">
  <p:tag name="KSO_WM_BEAUTIFY_FLAG" val=""/>
</p:tagLst>
</file>

<file path=ppt/tags/tag257.xml><?xml version="1.0" encoding="utf-8"?>
<p:tagLst xmlns:p="http://schemas.openxmlformats.org/presentationml/2006/main">
  <p:tag name="KSO_WM_BEAUTIFY_FLAG" val=""/>
</p:tagLst>
</file>

<file path=ppt/tags/tag258.xml><?xml version="1.0" encoding="utf-8"?>
<p:tagLst xmlns:p="http://schemas.openxmlformats.org/presentationml/2006/main">
  <p:tag name="KSO_WM_BEAUTIFY_FLAG" val=""/>
</p:tagLst>
</file>

<file path=ppt/tags/tag259.xml><?xml version="1.0" encoding="utf-8"?>
<p:tagLst xmlns:p="http://schemas.openxmlformats.org/presentationml/2006/main">
  <p:tag name="KSO_WM_BEAUTIFY_FLAG" val=""/>
</p:tagLst>
</file>

<file path=ppt/tags/tag260.xml><?xml version="1.0" encoding="utf-8"?>
<p:tagLst xmlns:p="http://schemas.openxmlformats.org/presentationml/2006/main">
  <p:tag name="KSO_WM_BEAUTIFY_FLAG" val=""/>
</p:tagLst>
</file>

<file path=ppt/tags/tag261.xml><?xml version="1.0" encoding="utf-8"?>
<p:tagLst xmlns:p="http://schemas.openxmlformats.org/presentationml/2006/main">
  <p:tag name="KSO_WM_BEAUTIFY_FLAG" val=""/>
</p:tagLst>
</file>

<file path=ppt/tags/tag262.xml><?xml version="1.0" encoding="utf-8"?>
<p:tagLst xmlns:p="http://schemas.openxmlformats.org/presentationml/2006/main">
  <p:tag name="KSO_WM_BEAUTIFY_FLAG" val=""/>
</p:tagLst>
</file>

<file path=ppt/tags/tag263.xml><?xml version="1.0" encoding="utf-8"?>
<p:tagLst xmlns:p="http://schemas.openxmlformats.org/presentationml/2006/main">
  <p:tag name="KSO_WM_BEAUTIFY_FLAG" val=""/>
</p:tagLst>
</file>

<file path=ppt/tags/tag264.xml><?xml version="1.0" encoding="utf-8"?>
<p:tagLst xmlns:p="http://schemas.openxmlformats.org/presentationml/2006/main">
  <p:tag name="KSO_WM_BEAUTIFY_FLAG" val=""/>
</p:tagLst>
</file>

<file path=ppt/tags/tag265.xml><?xml version="1.0" encoding="utf-8"?>
<p:tagLst xmlns:p="http://schemas.openxmlformats.org/presentationml/2006/main">
  <p:tag name="KSO_WM_BEAUTIFY_FLAG" val=""/>
</p:tagLst>
</file>

<file path=ppt/tags/tag266.xml><?xml version="1.0" encoding="utf-8"?>
<p:tagLst xmlns:p="http://schemas.openxmlformats.org/presentationml/2006/main">
  <p:tag name="KSO_WM_BEAUTIFY_FLAG" val=""/>
</p:tagLst>
</file>

<file path=ppt/tags/tag267.xml><?xml version="1.0" encoding="utf-8"?>
<p:tagLst xmlns:p="http://schemas.openxmlformats.org/presentationml/2006/main">
  <p:tag name="KSO_WM_BEAUTIFY_FLAG" val=""/>
</p:tagLst>
</file>

<file path=ppt/tags/tag268.xml><?xml version="1.0" encoding="utf-8"?>
<p:tagLst xmlns:p="http://schemas.openxmlformats.org/presentationml/2006/main">
  <p:tag name="KSO_WM_BEAUTIFY_FLAG" val=""/>
</p:tagLst>
</file>

<file path=ppt/tags/tag269.xml><?xml version="1.0" encoding="utf-8"?>
<p:tagLst xmlns:p="http://schemas.openxmlformats.org/presentationml/2006/main">
  <p:tag name="KSO_WM_BEAUTIFY_FLAG" val=""/>
</p:tagLst>
</file>

<file path=ppt/tags/tag270.xml><?xml version="1.0" encoding="utf-8"?>
<p:tagLst xmlns:p="http://schemas.openxmlformats.org/presentationml/2006/main">
  <p:tag name="KSO_WM_BEAUTIFY_FLAG" val=""/>
</p:tagLst>
</file>

<file path=ppt/tags/tag271.xml><?xml version="1.0" encoding="utf-8"?>
<p:tagLst xmlns:p="http://schemas.openxmlformats.org/presentationml/2006/main">
  <p:tag name="KSO_WM_BEAUTIFY_FLAG" val=""/>
</p:tagLst>
</file>

<file path=ppt/tags/tag272.xml><?xml version="1.0" encoding="utf-8"?>
<p:tagLst xmlns:p="http://schemas.openxmlformats.org/presentationml/2006/main">
  <p:tag name="KSO_WM_BEAUTIFY_FLAG" val=""/>
</p:tagLst>
</file>

<file path=ppt/tags/tag273.xml><?xml version="1.0" encoding="utf-8"?>
<p:tagLst xmlns:p="http://schemas.openxmlformats.org/presentationml/2006/main">
  <p:tag name="KSO_WM_BEAUTIFY_FLAG" val=""/>
</p:tagLst>
</file>

<file path=ppt/tags/tag274.xml><?xml version="1.0" encoding="utf-8"?>
<p:tagLst xmlns:p="http://schemas.openxmlformats.org/presentationml/2006/main">
  <p:tag name="KSO_WM_BEAUTIFY_FLAG" val=""/>
</p:tagLst>
</file>

<file path=ppt/tags/tag275.xml><?xml version="1.0" encoding="utf-8"?>
<p:tagLst xmlns:p="http://schemas.openxmlformats.org/presentationml/2006/main">
  <p:tag name="KSO_WM_BEAUTIFY_FLAG" val=""/>
</p:tagLst>
</file>

<file path=ppt/tags/tag276.xml><?xml version="1.0" encoding="utf-8"?>
<p:tagLst xmlns:p="http://schemas.openxmlformats.org/presentationml/2006/main">
  <p:tag name="KSO_WM_BEAUTIFY_FLAG" val=""/>
</p:tagLst>
</file>

<file path=ppt/tags/tag277.xml><?xml version="1.0" encoding="utf-8"?>
<p:tagLst xmlns:p="http://schemas.openxmlformats.org/presentationml/2006/main">
  <p:tag name="KSO_WM_BEAUTIFY_FLAG" val=""/>
</p:tagLst>
</file>

<file path=ppt/tags/tag278.xml><?xml version="1.0" encoding="utf-8"?>
<p:tagLst xmlns:p="http://schemas.openxmlformats.org/presentationml/2006/main">
  <p:tag name="KSO_WM_BEAUTIFY_FLAG" val=""/>
</p:tagLst>
</file>

<file path=ppt/tags/tag279.xml><?xml version="1.0" encoding="utf-8"?>
<p:tagLst xmlns:p="http://schemas.openxmlformats.org/presentationml/2006/main">
  <p:tag name="KSO_WM_BEAUTIFY_FLAG" val=""/>
</p:tagLst>
</file>

<file path=ppt/tags/tag280.xml><?xml version="1.0" encoding="utf-8"?>
<p:tagLst xmlns:p="http://schemas.openxmlformats.org/presentationml/2006/main">
  <p:tag name="KSO_WM_BEAUTIFY_FLAG" val=""/>
</p:tagLst>
</file>

<file path=ppt/tags/tag28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ysClr val="windowText" lastClr="000000"/>
      </a:dk1>
      <a:lt1>
        <a:sysClr val="window" lastClr="FFFFFF"/>
      </a:lt1>
      <a:dk2>
        <a:srgbClr val="0F1423"/>
      </a:dk2>
      <a:lt2>
        <a:srgbClr val="FFFFFF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WPS"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>
                <a:hueOff val="-2520000"/>
              </a:schemeClr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gradFill>
            <a:gsLst>
              <a:gs pos="0">
                <a:schemeClr val="phClr">
                  <a:hueOff val="-4200000"/>
                </a:schemeClr>
              </a:gs>
              <a:gs pos="100000">
                <a:schemeClr val="phClr"/>
              </a:gs>
            </a:gsLst>
            <a:lin ang="2700000" scaled="1"/>
          </a:gradFill>
          <a:prstDash val="solid"/>
          <a:miter lim="800000"/>
        </a:ln>
      </a:lnStyleLst>
      <a:effectStyleLst>
        <a:effectStyle>
          <a:effectLst>
            <a:outerShdw blurRad="101600" dist="50800" dir="5400000" algn="ctr" rotWithShape="0">
              <a:schemeClr val="phClr">
                <a:alpha val="60000"/>
              </a:schemeClr>
            </a:outerShdw>
          </a:effectLst>
        </a:effectStyle>
        <a:effectStyle>
          <a:effectLst>
            <a:reflection stA="50000" endA="300" endPos="40000" dist="25400" dir="5400000" sy="-100000" algn="bl" rotWithShape="0"/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​​">
  <a:themeElements>
    <a:clrScheme name="">
      <a:dk1>
        <a:srgbClr val="000000"/>
      </a:dk1>
      <a:lt1>
        <a:srgbClr val="FFFFFF"/>
      </a:lt1>
      <a:dk2>
        <a:srgbClr val="F5F5F8"/>
      </a:dk2>
      <a:lt2>
        <a:srgbClr val="FFFFFF"/>
      </a:lt2>
      <a:accent1>
        <a:srgbClr val="577CCE"/>
      </a:accent1>
      <a:accent2>
        <a:srgbClr val="5999AF"/>
      </a:accent2>
      <a:accent3>
        <a:srgbClr val="5BA080"/>
      </a:accent3>
      <a:accent4>
        <a:srgbClr val="8BAA69"/>
      </a:accent4>
      <a:accent5>
        <a:srgbClr val="D6B250"/>
      </a:accent5>
      <a:accent6>
        <a:srgbClr val="E79647"/>
      </a:accent6>
      <a:hlink>
        <a:srgbClr val="0000FF"/>
      </a:hlink>
      <a:folHlink>
        <a:srgbClr val="FF00FF"/>
      </a:folHlink>
    </a:clrScheme>
    <a:fontScheme name="自定义 9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104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8">
      <vt:lpstr>Arial</vt:lpstr>
      <vt:lpstr>Calibri</vt:lpstr>
      <vt:lpstr>微软雅黑</vt:lpstr>
      <vt:lpstr>Wingdings</vt:lpstr>
      <vt:lpstr>宋体</vt:lpstr>
      <vt:lpstr>Segoe UI</vt:lpstr>
      <vt:lpstr>方正兰亭细黑_GBK</vt:lpstr>
      <vt:lpstr>Bodoni MT Black</vt:lpstr>
      <vt:lpstr>楷体_GB2312</vt:lpstr>
      <vt:lpstr>Wingdings 2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2024-09-14T05:41:43.141</cp:lastPrinted>
  <dcterms:created xsi:type="dcterms:W3CDTF">2024-09-13T21:41:43Z</dcterms:created>
  <dcterms:modified xsi:type="dcterms:W3CDTF">2024-09-13T21:41:45Z</dcterms:modified>
</cp:coreProperties>
</file>