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6762"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42DC17-0813-4A11-B12B-DBF6953201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6FCFB6-2549-4A21-B8C9-AA4B0F099D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E9D4DB-63F7-4B11-9074-A64A707161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A7F904-C364-4BA8-B10E-477B07754E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230F78-A300-4307-9947-96ECBAAF1F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006CD9-2D94-4B83-AAA6-C3C91DAEE9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F4349A-3F86-41B5-A25C-382C289B51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45BD6F-2600-42CB-975E-0D0D2F47ED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F750A1-C8A8-4E23-BEC2-EC4C9768A2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BCF3D1-A238-436A-AF82-F35C7E2F55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08E42E-D0D3-4D4D-914A-4AF4E197E0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标题幻灯片">
    <p:bg>
      <p:bgPr>
        <a:blipFill rotWithShape="0">
          <a:blip r:embed="rId1"/>
          <a:stretch>
            <a:fillRect/>
          </a:stretch>
        </a:blipFill>
      </p:bgPr>
    </p:bg>
    <p:spTree>
      <p:nvGrpSpPr>
        <p:cNvPr id="1" name="" title=""/>
        <p:cNvGrpSpPr/>
        <p:nvPr/>
      </p:nvGrpSpPr>
      <p:grpSpPr/>
      <p:sp>
        <p:nvSpPr>
          <p:cNvPr id="2" name="标题 1"/>
          <p:cNvSpPr>
            <a:spLocks noGrp="1"/>
          </p:cNvSpPr>
          <p:nvPr>
            <p:ph type="ctrTitle"/>
          </p:nvPr>
        </p:nvSpPr>
        <p:spPr>
          <a:xfrm>
            <a:off x="914280" y="2130383"/>
            <a:ext cx="10368241" cy="1470361"/>
          </a:xfrm>
          <a:prstGeom prst="rect">
            <a:avLst/>
          </a:prstGeom>
        </p:spPr>
        <p:txBody>
          <a:bodyPr/>
          <a:lstStyle/>
          <a:p>
            <a:pPr fontAlgn="base"/>
            <a:r>
              <a:rPr lang="zh-CN" altLang="en-US" sz="4790"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830481" y="3885832"/>
            <a:ext cx="8537760" cy="1751993"/>
          </a:xfrm>
          <a:prstGeom prst="rect">
            <a:avLst/>
          </a:prstGeom>
        </p:spPr>
        <p:txBody>
          <a:bodyPr/>
          <a:lstStyle>
            <a:lvl1pPr marL="0" indent="0" algn="ctr">
              <a:buNone/>
              <a:defRPr/>
            </a:lvl1pPr>
            <a:lvl2pPr marL="497840" indent="0" algn="ctr">
              <a:buNone/>
              <a:defRPr/>
            </a:lvl2pPr>
            <a:lvl3pPr marL="995045" indent="0" algn="ctr">
              <a:buNone/>
              <a:defRPr/>
            </a:lvl3pPr>
            <a:lvl4pPr marL="1492885" indent="0" algn="ctr">
              <a:buNone/>
              <a:defRPr/>
            </a:lvl4pPr>
            <a:lvl5pPr marL="1990725" indent="0" algn="ctr">
              <a:buNone/>
              <a:defRPr/>
            </a:lvl5pPr>
            <a:lvl6pPr marL="2487930" indent="0" algn="ctr">
              <a:buNone/>
              <a:defRPr/>
            </a:lvl6pPr>
            <a:lvl7pPr marL="2985770" indent="0" algn="ctr">
              <a:buNone/>
              <a:defRPr/>
            </a:lvl7pPr>
            <a:lvl8pPr marL="3482975" indent="0" algn="ctr">
              <a:buNone/>
              <a:defRPr/>
            </a:lvl8pPr>
            <a:lvl9pPr marL="3980815" indent="0" algn="ctr">
              <a:buNone/>
              <a:defRPr/>
            </a:lvl9pPr>
          </a:lstStyle>
          <a:p>
            <a:pPr fontAlgn="base"/>
            <a:r>
              <a:rPr lang="zh-CN" altLang="en-US" sz="3485" strike="noStrike" noProof="1" smtClean="0"/>
              <a:t>单击此处编辑母版副标题样式</a:t>
            </a:r>
            <a:endParaRPr lang="zh-CN" altLang="en-US" strike="noStrike" noProof="1"/>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标题和内容">
    <p:bg>
      <p:bgPr>
        <a:blipFill rotWithShape="0">
          <a:blip r:embed="rId1"/>
          <a:stretch>
            <a:fillRect/>
          </a:stretch>
        </a:blipFill>
      </p:bgPr>
    </p:bg>
    <p:spTree>
      <p:nvGrpSpPr>
        <p:cNvPr id="1" name="" title=""/>
        <p:cNvGrpSpPr/>
        <p:nvPr/>
      </p:nvGrpSpPr>
      <p:grpSpPr/>
      <p:sp>
        <p:nvSpPr>
          <p:cNvPr id="2" name="标题 1"/>
          <p:cNvSpPr>
            <a:spLocks noGrp="1"/>
          </p:cNvSpPr>
          <p:nvPr>
            <p:ph type="title"/>
          </p:nvPr>
        </p:nvSpPr>
        <p:spPr>
          <a:xfrm>
            <a:off x="610800" y="274721"/>
            <a:ext cx="10977121" cy="1142078"/>
          </a:xfrm>
          <a:prstGeom prst="rect">
            <a:avLst/>
          </a:prstGeom>
        </p:spPr>
        <p:txBody>
          <a:bodyPr/>
          <a:lstStyle/>
          <a:p>
            <a:pPr fontAlgn="base"/>
            <a:r>
              <a:rPr lang="zh-CN" altLang="en-US" sz="4790" strike="noStrike" noProof="1" smtClean="0"/>
              <a:t>单击此处编辑母版标题样式</a:t>
            </a:r>
            <a:endParaRPr lang="zh-CN" altLang="en-US" strike="noStrike" noProof="1"/>
          </a:p>
        </p:txBody>
      </p:sp>
      <p:sp>
        <p:nvSpPr>
          <p:cNvPr id="3" name="内容占位符 2"/>
          <p:cNvSpPr>
            <a:spLocks noGrp="1"/>
          </p:cNvSpPr>
          <p:nvPr>
            <p:ph idx="1"/>
          </p:nvPr>
        </p:nvSpPr>
        <p:spPr>
          <a:xfrm>
            <a:off x="610800" y="1599947"/>
            <a:ext cx="10977121" cy="4525119"/>
          </a:xfrm>
          <a:prstGeom prst="rect">
            <a:avLst/>
          </a:prstGeom>
        </p:spPr>
        <p:txBody>
          <a:bodyPr/>
          <a:lstStyle/>
          <a:p>
            <a:pPr lvl="0" fontAlgn="base"/>
            <a:r>
              <a:rPr lang="zh-CN" altLang="en-US" sz="3485" strike="noStrike" noProof="1" smtClean="0"/>
              <a:t>单击此处编辑母版文本样式</a:t>
            </a:r>
            <a:endParaRPr lang="zh-CN" altLang="en-US" strike="noStrike" noProof="1" smtClean="0"/>
          </a:p>
          <a:p>
            <a:pPr lvl="1" fontAlgn="base"/>
            <a:r>
              <a:rPr lang="zh-CN" altLang="en-US" sz="3045" strike="noStrike" noProof="1" smtClean="0"/>
              <a:t>第二级</a:t>
            </a:r>
            <a:endParaRPr lang="zh-CN" altLang="en-US" strike="noStrike" noProof="1" smtClean="0"/>
          </a:p>
          <a:p>
            <a:pPr lvl="2" fontAlgn="base"/>
            <a:r>
              <a:rPr lang="zh-CN" altLang="en-US" sz="2610" strike="noStrike" noProof="1" smtClean="0"/>
              <a:t>第三级</a:t>
            </a:r>
            <a:endParaRPr lang="zh-CN" altLang="en-US" strike="noStrike" noProof="1" smtClean="0"/>
          </a:p>
          <a:p>
            <a:pPr lvl="3" fontAlgn="base"/>
            <a:r>
              <a:rPr lang="zh-CN" altLang="en-US" sz="2175" strike="noStrike" noProof="1" smtClean="0"/>
              <a:t>第四级</a:t>
            </a:r>
            <a:endParaRPr lang="zh-CN" altLang="en-US" strike="noStrike" noProof="1" smtClean="0"/>
          </a:p>
          <a:p>
            <a:pPr lvl="4" fontAlgn="base"/>
            <a:r>
              <a:rPr lang="zh-CN" altLang="en-US" sz="2175" strike="noStrike" noProof="1" smtClean="0"/>
              <a:t>第五级</a:t>
            </a:r>
            <a:endParaRPr lang="zh-CN" altLang="en-US" strike="noStrike" noProof="1"/>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cSld name="节标题">
    <p:bg>
      <p:bgPr>
        <a:blipFill rotWithShape="0">
          <a:blip r:embed="rId1"/>
          <a:stretch>
            <a:fillRect/>
          </a:stretch>
        </a:blipFill>
      </p:bgPr>
    </p:bg>
    <p:spTree>
      <p:nvGrpSpPr>
        <p:cNvPr id="1" name="" title=""/>
        <p:cNvGrpSpPr/>
        <p:nvPr/>
      </p:nvGrpSpPr>
      <p:grpSpPr/>
      <p:sp>
        <p:nvSpPr>
          <p:cNvPr id="2" name="标题 1"/>
          <p:cNvSpPr>
            <a:spLocks noGrp="1"/>
          </p:cNvSpPr>
          <p:nvPr>
            <p:ph type="title"/>
          </p:nvPr>
        </p:nvSpPr>
        <p:spPr>
          <a:xfrm>
            <a:off x="964220" y="4405900"/>
            <a:ext cx="10366321" cy="1363238"/>
          </a:xfrm>
          <a:prstGeom prst="rect">
            <a:avLst/>
          </a:prstGeom>
        </p:spPr>
        <p:txBody>
          <a:bodyPr anchor="t"/>
          <a:lstStyle>
            <a:lvl1pPr algn="l">
              <a:defRPr sz="4355" b="1" cap="all"/>
            </a:lvl1pPr>
          </a:lstStyle>
          <a:p>
            <a:pPr fontAlgn="base"/>
            <a:r>
              <a:rPr lang="zh-CN" altLang="en-US" sz="4355"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964220" y="2906166"/>
            <a:ext cx="10366321" cy="1499734"/>
          </a:xfrm>
          <a:prstGeom prst="rect">
            <a:avLst/>
          </a:prstGeom>
        </p:spPr>
        <p:txBody>
          <a:bodyPr anchor="b"/>
          <a:lstStyle>
            <a:lvl1pPr marL="0" indent="0">
              <a:buNone/>
              <a:defRPr sz="2175"/>
            </a:lvl1pPr>
            <a:lvl2pPr marL="497840" indent="0">
              <a:buNone/>
              <a:defRPr sz="1960"/>
            </a:lvl2pPr>
            <a:lvl3pPr marL="995045" indent="0">
              <a:buNone/>
              <a:defRPr sz="1740"/>
            </a:lvl3pPr>
            <a:lvl4pPr marL="1492885" indent="0">
              <a:buNone/>
              <a:defRPr sz="1525"/>
            </a:lvl4pPr>
            <a:lvl5pPr marL="1990725" indent="0">
              <a:buNone/>
              <a:defRPr sz="1525"/>
            </a:lvl5pPr>
            <a:lvl6pPr marL="2487930" indent="0">
              <a:buNone/>
              <a:defRPr sz="1525"/>
            </a:lvl6pPr>
            <a:lvl7pPr marL="2985770" indent="0">
              <a:buNone/>
              <a:defRPr sz="1525"/>
            </a:lvl7pPr>
            <a:lvl8pPr marL="3482975" indent="0">
              <a:buNone/>
              <a:defRPr sz="1525"/>
            </a:lvl8pPr>
            <a:lvl9pPr marL="3980815" indent="0">
              <a:buNone/>
              <a:defRPr sz="1525"/>
            </a:lvl9pPr>
          </a:lstStyle>
          <a:p>
            <a:pPr lvl="0" fontAlgn="base"/>
            <a:r>
              <a:rPr lang="zh-CN" altLang="en-US" sz="2175" strike="noStrike" noProof="1" smtClean="0"/>
              <a:t>单击此处编辑母版文本样式</a:t>
            </a:r>
            <a:endParaRPr lang="zh-CN" altLang="en-US" strike="noStrike" noProof="1" smtClean="0"/>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cSld name="两栏内容">
    <p:bg>
      <p:bgPr>
        <a:blipFill rotWithShape="0">
          <a:blip r:embed="rId1"/>
          <a:stretch>
            <a:fillRect/>
          </a:stretch>
        </a:blipFill>
      </p:bgPr>
    </p:bg>
    <p:spTree>
      <p:nvGrpSpPr>
        <p:cNvPr id="1" name="" title=""/>
        <p:cNvGrpSpPr/>
        <p:nvPr/>
      </p:nvGrpSpPr>
      <p:grpSpPr/>
      <p:sp>
        <p:nvSpPr>
          <p:cNvPr id="2" name="标题 1"/>
          <p:cNvSpPr>
            <a:spLocks noGrp="1"/>
          </p:cNvSpPr>
          <p:nvPr>
            <p:ph type="title"/>
          </p:nvPr>
        </p:nvSpPr>
        <p:spPr>
          <a:xfrm>
            <a:off x="610800" y="274721"/>
            <a:ext cx="10977121" cy="1142078"/>
          </a:xfrm>
          <a:prstGeom prst="rect">
            <a:avLst/>
          </a:prstGeom>
        </p:spPr>
        <p:txBody>
          <a:bodyPr/>
          <a:lstStyle/>
          <a:p>
            <a:pPr fontAlgn="base"/>
            <a:r>
              <a:rPr lang="zh-CN" altLang="en-US" sz="4790"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610800" y="1599947"/>
            <a:ext cx="5395404" cy="4525119"/>
          </a:xfrm>
          <a:prstGeom prst="rect">
            <a:avLst/>
          </a:prstGeom>
        </p:spPr>
        <p:txBody>
          <a:bodyPr/>
          <a:lstStyle>
            <a:lvl1pPr>
              <a:defRPr sz="3045"/>
            </a:lvl1pPr>
            <a:lvl2pPr>
              <a:defRPr sz="2610"/>
            </a:lvl2pPr>
            <a:lvl3pPr>
              <a:defRPr sz="2175"/>
            </a:lvl3pPr>
            <a:lvl4pPr>
              <a:defRPr sz="1960"/>
            </a:lvl4pPr>
            <a:lvl5pPr>
              <a:defRPr sz="1960"/>
            </a:lvl5pPr>
            <a:lvl6pPr>
              <a:defRPr sz="1960"/>
            </a:lvl6pPr>
            <a:lvl7pPr>
              <a:defRPr sz="1960"/>
            </a:lvl7pPr>
            <a:lvl8pPr>
              <a:defRPr sz="1960"/>
            </a:lvl8pPr>
            <a:lvl9pPr>
              <a:defRPr sz="1960"/>
            </a:lvl9pPr>
          </a:lstStyle>
          <a:p>
            <a:pPr lvl="0" fontAlgn="base"/>
            <a:r>
              <a:rPr lang="zh-CN" altLang="en-US" sz="3045" strike="noStrike" noProof="1" smtClean="0"/>
              <a:t>单击此处编辑母版文本样式</a:t>
            </a:r>
            <a:endParaRPr lang="zh-CN" altLang="en-US" strike="noStrike" noProof="1" smtClean="0"/>
          </a:p>
          <a:p>
            <a:pPr lvl="1" fontAlgn="base"/>
            <a:r>
              <a:rPr lang="zh-CN" altLang="en-US" sz="2610" strike="noStrike" noProof="1" smtClean="0"/>
              <a:t>第二级</a:t>
            </a:r>
            <a:endParaRPr lang="zh-CN" altLang="en-US" strike="noStrike" noProof="1" smtClean="0"/>
          </a:p>
          <a:p>
            <a:pPr lvl="2" fontAlgn="base"/>
            <a:r>
              <a:rPr lang="zh-CN" altLang="en-US" sz="2175" strike="noStrike" noProof="1" smtClean="0"/>
              <a:t>第三级</a:t>
            </a:r>
            <a:endParaRPr lang="zh-CN" altLang="en-US" strike="noStrike" noProof="1" smtClean="0"/>
          </a:p>
          <a:p>
            <a:pPr lvl="3" fontAlgn="base"/>
            <a:r>
              <a:rPr lang="zh-CN" altLang="en-US" sz="1960" strike="noStrike" noProof="1" smtClean="0"/>
              <a:t>第四级</a:t>
            </a:r>
            <a:endParaRPr lang="zh-CN" altLang="en-US" strike="noStrike" noProof="1" smtClean="0"/>
          </a:p>
          <a:p>
            <a:pPr lvl="4" fontAlgn="base"/>
            <a:r>
              <a:rPr lang="zh-CN" altLang="en-US" sz="1960" strike="noStrike" noProof="1" smtClean="0"/>
              <a:t>第五级</a:t>
            </a:r>
            <a:endParaRPr lang="zh-CN" altLang="en-US" strike="noStrike" noProof="1"/>
          </a:p>
        </p:txBody>
      </p:sp>
      <p:sp>
        <p:nvSpPr>
          <p:cNvPr id="4" name="内容占位符 3"/>
          <p:cNvSpPr>
            <a:spLocks noGrp="1"/>
          </p:cNvSpPr>
          <p:nvPr>
            <p:ph sz="half" idx="2"/>
          </p:nvPr>
        </p:nvSpPr>
        <p:spPr>
          <a:xfrm>
            <a:off x="6190597" y="1599947"/>
            <a:ext cx="5397325" cy="4525119"/>
          </a:xfrm>
          <a:prstGeom prst="rect">
            <a:avLst/>
          </a:prstGeom>
        </p:spPr>
        <p:txBody>
          <a:bodyPr/>
          <a:lstStyle>
            <a:lvl1pPr>
              <a:defRPr sz="3045"/>
            </a:lvl1pPr>
            <a:lvl2pPr>
              <a:defRPr sz="2610"/>
            </a:lvl2pPr>
            <a:lvl3pPr>
              <a:defRPr sz="2175"/>
            </a:lvl3pPr>
            <a:lvl4pPr>
              <a:defRPr sz="1960"/>
            </a:lvl4pPr>
            <a:lvl5pPr>
              <a:defRPr sz="1960"/>
            </a:lvl5pPr>
            <a:lvl6pPr>
              <a:defRPr sz="1960"/>
            </a:lvl6pPr>
            <a:lvl7pPr>
              <a:defRPr sz="1960"/>
            </a:lvl7pPr>
            <a:lvl8pPr>
              <a:defRPr sz="1960"/>
            </a:lvl8pPr>
            <a:lvl9pPr>
              <a:defRPr sz="1960"/>
            </a:lvl9pPr>
          </a:lstStyle>
          <a:p>
            <a:pPr lvl="0" fontAlgn="base"/>
            <a:r>
              <a:rPr lang="zh-CN" altLang="en-US" sz="3045" strike="noStrike" noProof="1" smtClean="0"/>
              <a:t>单击此处编辑母版文本样式</a:t>
            </a:r>
            <a:endParaRPr lang="zh-CN" altLang="en-US" strike="noStrike" noProof="1" smtClean="0"/>
          </a:p>
          <a:p>
            <a:pPr lvl="1" fontAlgn="base"/>
            <a:r>
              <a:rPr lang="zh-CN" altLang="en-US" sz="2610" strike="noStrike" noProof="1" smtClean="0"/>
              <a:t>第二级</a:t>
            </a:r>
            <a:endParaRPr lang="zh-CN" altLang="en-US" strike="noStrike" noProof="1" smtClean="0"/>
          </a:p>
          <a:p>
            <a:pPr lvl="2" fontAlgn="base"/>
            <a:r>
              <a:rPr lang="zh-CN" altLang="en-US" sz="2175" strike="noStrike" noProof="1" smtClean="0"/>
              <a:t>第三级</a:t>
            </a:r>
            <a:endParaRPr lang="zh-CN" altLang="en-US" strike="noStrike" noProof="1" smtClean="0"/>
          </a:p>
          <a:p>
            <a:pPr lvl="3" fontAlgn="base"/>
            <a:r>
              <a:rPr lang="zh-CN" altLang="en-US" sz="1960" strike="noStrike" noProof="1" smtClean="0"/>
              <a:t>第四级</a:t>
            </a:r>
            <a:endParaRPr lang="zh-CN" altLang="en-US" strike="noStrike" noProof="1" smtClean="0"/>
          </a:p>
          <a:p>
            <a:pPr lvl="4" fontAlgn="base"/>
            <a:r>
              <a:rPr lang="zh-CN" altLang="en-US" sz="1960" strike="noStrike" noProof="1" smtClean="0"/>
              <a:t>第五级</a:t>
            </a:r>
            <a:endParaRPr lang="zh-CN" altLang="en-US" strike="noStrike" noProof="1"/>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cSld name="比较">
    <p:bg>
      <p:bgPr>
        <a:blipFill rotWithShape="0">
          <a:blip r:embed="rId1"/>
          <a:stretch>
            <a:fillRect/>
          </a:stretch>
        </a:blipFill>
      </p:bgPr>
    </p:bg>
    <p:spTree>
      <p:nvGrpSpPr>
        <p:cNvPr id="1" name="" title=""/>
        <p:cNvGrpSpPr/>
        <p:nvPr/>
      </p:nvGrpSpPr>
      <p:grpSpPr/>
      <p:sp>
        <p:nvSpPr>
          <p:cNvPr id="2" name="标题 1"/>
          <p:cNvSpPr>
            <a:spLocks noGrp="1"/>
          </p:cNvSpPr>
          <p:nvPr>
            <p:ph type="title"/>
          </p:nvPr>
        </p:nvSpPr>
        <p:spPr>
          <a:xfrm>
            <a:off x="610800" y="274721"/>
            <a:ext cx="10977121" cy="1142078"/>
          </a:xfrm>
          <a:prstGeom prst="rect">
            <a:avLst/>
          </a:prstGeom>
        </p:spPr>
        <p:txBody>
          <a:bodyPr/>
          <a:lstStyle>
            <a:lvl1pPr>
              <a:defRPr/>
            </a:lvl1pPr>
          </a:lstStyle>
          <a:p>
            <a:pPr fontAlgn="base"/>
            <a:r>
              <a:rPr lang="zh-CN" altLang="en-US" sz="4790"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10800" y="1534290"/>
            <a:ext cx="5387721" cy="641016"/>
          </a:xfrm>
          <a:prstGeom prst="rect">
            <a:avLst/>
          </a:prstGeom>
        </p:spPr>
        <p:txBody>
          <a:bodyPr anchor="b"/>
          <a:lstStyle>
            <a:lvl1pPr marL="0" indent="0">
              <a:buNone/>
              <a:defRPr sz="2610" b="1"/>
            </a:lvl1pPr>
            <a:lvl2pPr marL="497840" indent="0">
              <a:buNone/>
              <a:defRPr sz="2175" b="1"/>
            </a:lvl2pPr>
            <a:lvl3pPr marL="995045" indent="0">
              <a:buNone/>
              <a:defRPr sz="1960" b="1"/>
            </a:lvl3pPr>
            <a:lvl4pPr marL="1492885" indent="0">
              <a:buNone/>
              <a:defRPr sz="1740" b="1"/>
            </a:lvl4pPr>
            <a:lvl5pPr marL="1990725" indent="0">
              <a:buNone/>
              <a:defRPr sz="1740" b="1"/>
            </a:lvl5pPr>
            <a:lvl6pPr marL="2487930" indent="0">
              <a:buNone/>
              <a:defRPr sz="1740" b="1"/>
            </a:lvl6pPr>
            <a:lvl7pPr marL="2985770" indent="0">
              <a:buNone/>
              <a:defRPr sz="1740" b="1"/>
            </a:lvl7pPr>
            <a:lvl8pPr marL="3482975" indent="0">
              <a:buNone/>
              <a:defRPr sz="1740" b="1"/>
            </a:lvl8pPr>
            <a:lvl9pPr marL="3980815" indent="0">
              <a:buNone/>
              <a:defRPr sz="1740" b="1"/>
            </a:lvl9pPr>
          </a:lstStyle>
          <a:p>
            <a:pPr lvl="0" fontAlgn="base"/>
            <a:r>
              <a:rPr lang="zh-CN" altLang="en-US" sz="2610"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610800" y="2175306"/>
            <a:ext cx="5387721" cy="3949760"/>
          </a:xfrm>
          <a:prstGeom prst="rect">
            <a:avLst/>
          </a:prstGeom>
        </p:spPr>
        <p:txBody>
          <a:bodyPr/>
          <a:lstStyle>
            <a:lvl1pPr>
              <a:defRPr sz="2610"/>
            </a:lvl1pPr>
            <a:lvl2pPr>
              <a:defRPr sz="2175"/>
            </a:lvl2pPr>
            <a:lvl3pPr>
              <a:defRPr sz="1960"/>
            </a:lvl3pPr>
            <a:lvl4pPr>
              <a:defRPr sz="1740"/>
            </a:lvl4pPr>
            <a:lvl5pPr>
              <a:defRPr sz="1740"/>
            </a:lvl5pPr>
            <a:lvl6pPr>
              <a:defRPr sz="1740"/>
            </a:lvl6pPr>
            <a:lvl7pPr>
              <a:defRPr sz="1740"/>
            </a:lvl7pPr>
            <a:lvl8pPr>
              <a:defRPr sz="1740"/>
            </a:lvl8pPr>
            <a:lvl9pPr>
              <a:defRPr sz="1740"/>
            </a:lvl9pPr>
          </a:lstStyle>
          <a:p>
            <a:pPr lvl="0" fontAlgn="base"/>
            <a:r>
              <a:rPr lang="zh-CN" altLang="en-US" sz="2610" strike="noStrike" noProof="1" smtClean="0"/>
              <a:t>单击此处编辑母版文本样式</a:t>
            </a:r>
            <a:endParaRPr lang="zh-CN" altLang="en-US" strike="noStrike" noProof="1" smtClean="0"/>
          </a:p>
          <a:p>
            <a:pPr lvl="1" fontAlgn="base"/>
            <a:r>
              <a:rPr lang="zh-CN" altLang="en-US" sz="2175" strike="noStrike" noProof="1" smtClean="0"/>
              <a:t>第二级</a:t>
            </a:r>
            <a:endParaRPr lang="zh-CN" altLang="en-US" strike="noStrike" noProof="1" smtClean="0"/>
          </a:p>
          <a:p>
            <a:pPr lvl="2" fontAlgn="base"/>
            <a:r>
              <a:rPr lang="zh-CN" altLang="en-US" sz="1960" strike="noStrike" noProof="1" smtClean="0"/>
              <a:t>第三级</a:t>
            </a:r>
            <a:endParaRPr lang="zh-CN" altLang="en-US" strike="noStrike" noProof="1" smtClean="0"/>
          </a:p>
          <a:p>
            <a:pPr lvl="3" fontAlgn="base"/>
            <a:r>
              <a:rPr lang="zh-CN" altLang="en-US" sz="1740" strike="noStrike" noProof="1" smtClean="0"/>
              <a:t>第四级</a:t>
            </a:r>
            <a:endParaRPr lang="zh-CN" altLang="en-US" strike="noStrike" noProof="1" smtClean="0"/>
          </a:p>
          <a:p>
            <a:pPr lvl="4" fontAlgn="base"/>
            <a:r>
              <a:rPr lang="zh-CN" altLang="en-US" sz="1740" strike="noStrike" noProof="1" smtClean="0"/>
              <a:t>第五级</a:t>
            </a:r>
            <a:endParaRPr lang="zh-CN" altLang="en-US" strike="noStrike" noProof="1"/>
          </a:p>
        </p:txBody>
      </p:sp>
      <p:sp>
        <p:nvSpPr>
          <p:cNvPr id="5" name="文本占位符 4"/>
          <p:cNvSpPr>
            <a:spLocks noGrp="1"/>
          </p:cNvSpPr>
          <p:nvPr>
            <p:ph type="body" sz="quarter" idx="3"/>
          </p:nvPr>
        </p:nvSpPr>
        <p:spPr>
          <a:xfrm>
            <a:off x="6196359" y="1534290"/>
            <a:ext cx="5391563" cy="641016"/>
          </a:xfrm>
          <a:prstGeom prst="rect">
            <a:avLst/>
          </a:prstGeom>
        </p:spPr>
        <p:txBody>
          <a:bodyPr anchor="b"/>
          <a:lstStyle>
            <a:lvl1pPr marL="0" indent="0">
              <a:buNone/>
              <a:defRPr sz="2610" b="1"/>
            </a:lvl1pPr>
            <a:lvl2pPr marL="497840" indent="0">
              <a:buNone/>
              <a:defRPr sz="2175" b="1"/>
            </a:lvl2pPr>
            <a:lvl3pPr marL="995045" indent="0">
              <a:buNone/>
              <a:defRPr sz="1960" b="1"/>
            </a:lvl3pPr>
            <a:lvl4pPr marL="1492885" indent="0">
              <a:buNone/>
              <a:defRPr sz="1740" b="1"/>
            </a:lvl4pPr>
            <a:lvl5pPr marL="1990725" indent="0">
              <a:buNone/>
              <a:defRPr sz="1740" b="1"/>
            </a:lvl5pPr>
            <a:lvl6pPr marL="2487930" indent="0">
              <a:buNone/>
              <a:defRPr sz="1740" b="1"/>
            </a:lvl6pPr>
            <a:lvl7pPr marL="2985770" indent="0">
              <a:buNone/>
              <a:defRPr sz="1740" b="1"/>
            </a:lvl7pPr>
            <a:lvl8pPr marL="3482975" indent="0">
              <a:buNone/>
              <a:defRPr sz="1740" b="1"/>
            </a:lvl8pPr>
            <a:lvl9pPr marL="3980815" indent="0">
              <a:buNone/>
              <a:defRPr sz="1740" b="1"/>
            </a:lvl9pPr>
          </a:lstStyle>
          <a:p>
            <a:pPr lvl="0" fontAlgn="base"/>
            <a:r>
              <a:rPr lang="zh-CN" altLang="en-US" sz="2610"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6196359" y="2175306"/>
            <a:ext cx="5391563" cy="3949760"/>
          </a:xfrm>
          <a:prstGeom prst="rect">
            <a:avLst/>
          </a:prstGeom>
        </p:spPr>
        <p:txBody>
          <a:bodyPr/>
          <a:lstStyle>
            <a:lvl1pPr>
              <a:defRPr sz="2610"/>
            </a:lvl1pPr>
            <a:lvl2pPr>
              <a:defRPr sz="2175"/>
            </a:lvl2pPr>
            <a:lvl3pPr>
              <a:defRPr sz="1960"/>
            </a:lvl3pPr>
            <a:lvl4pPr>
              <a:defRPr sz="1740"/>
            </a:lvl4pPr>
            <a:lvl5pPr>
              <a:defRPr sz="1740"/>
            </a:lvl5pPr>
            <a:lvl6pPr>
              <a:defRPr sz="1740"/>
            </a:lvl6pPr>
            <a:lvl7pPr>
              <a:defRPr sz="1740"/>
            </a:lvl7pPr>
            <a:lvl8pPr>
              <a:defRPr sz="1740"/>
            </a:lvl8pPr>
            <a:lvl9pPr>
              <a:defRPr sz="1740"/>
            </a:lvl9pPr>
          </a:lstStyle>
          <a:p>
            <a:pPr lvl="0" fontAlgn="base"/>
            <a:r>
              <a:rPr lang="zh-CN" altLang="en-US" sz="2610" strike="noStrike" noProof="1" smtClean="0"/>
              <a:t>单击此处编辑母版文本样式</a:t>
            </a:r>
            <a:endParaRPr lang="zh-CN" altLang="en-US" strike="noStrike" noProof="1" smtClean="0"/>
          </a:p>
          <a:p>
            <a:pPr lvl="1" fontAlgn="base"/>
            <a:r>
              <a:rPr lang="zh-CN" altLang="en-US" sz="2175" strike="noStrike" noProof="1" smtClean="0"/>
              <a:t>第二级</a:t>
            </a:r>
            <a:endParaRPr lang="zh-CN" altLang="en-US" strike="noStrike" noProof="1" smtClean="0"/>
          </a:p>
          <a:p>
            <a:pPr lvl="2" fontAlgn="base"/>
            <a:r>
              <a:rPr lang="zh-CN" altLang="en-US" sz="1960" strike="noStrike" noProof="1" smtClean="0"/>
              <a:t>第三级</a:t>
            </a:r>
            <a:endParaRPr lang="zh-CN" altLang="en-US" strike="noStrike" noProof="1" smtClean="0"/>
          </a:p>
          <a:p>
            <a:pPr lvl="3" fontAlgn="base"/>
            <a:r>
              <a:rPr lang="zh-CN" altLang="en-US" sz="1740" strike="noStrike" noProof="1" smtClean="0"/>
              <a:t>第四级</a:t>
            </a:r>
            <a:endParaRPr lang="zh-CN" altLang="en-US" strike="noStrike" noProof="1" smtClean="0"/>
          </a:p>
          <a:p>
            <a:pPr lvl="4" fontAlgn="base"/>
            <a:r>
              <a:rPr lang="zh-CN" altLang="en-US" sz="1740" strike="noStrike" noProof="1" smtClean="0"/>
              <a:t>第五级</a:t>
            </a:r>
            <a:endParaRPr lang="zh-CN" altLang="en-US" strike="noStrike" noProof="1"/>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cSld name="仅标题">
    <p:bg>
      <p:bgPr>
        <a:blipFill rotWithShape="0">
          <a:blip r:embed="rId1"/>
          <a:stretch>
            <a:fillRect/>
          </a:stretch>
        </a:blipFill>
      </p:bgPr>
    </p:bg>
    <p:spTree>
      <p:nvGrpSpPr>
        <p:cNvPr id="1" name="" title=""/>
        <p:cNvGrpSpPr/>
        <p:nvPr/>
      </p:nvGrpSpPr>
      <p:grpSpPr/>
      <p:sp>
        <p:nvSpPr>
          <p:cNvPr id="2" name="标题 1"/>
          <p:cNvSpPr>
            <a:spLocks noGrp="1"/>
          </p:cNvSpPr>
          <p:nvPr>
            <p:ph type="title"/>
          </p:nvPr>
        </p:nvSpPr>
        <p:spPr>
          <a:xfrm>
            <a:off x="610800" y="274721"/>
            <a:ext cx="10977121" cy="1142078"/>
          </a:xfrm>
          <a:prstGeom prst="rect">
            <a:avLst/>
          </a:prstGeom>
        </p:spPr>
        <p:txBody>
          <a:bodyPr/>
          <a:lstStyle/>
          <a:p>
            <a:pPr fontAlgn="base"/>
            <a:r>
              <a:rPr lang="zh-CN" altLang="en-US" sz="4790" strike="noStrike" noProof="1" smtClean="0"/>
              <a:t>单击此处编辑母版标题样式</a:t>
            </a:r>
            <a:endParaRPr lang="zh-CN" altLang="en-US" strike="noStrike" noProof="1"/>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cSld name="空白">
    <p:bg>
      <p:bgPr>
        <a:blipFill rotWithShape="0">
          <a:blip r:embed="rId1"/>
          <a:stretch>
            <a:fillRect/>
          </a:stretch>
        </a:blipFill>
      </p:bgPr>
    </p:bg>
    <p:spTree>
      <p:nvGrpSpPr>
        <p:cNvPr id="1" name="" title=""/>
        <p:cNvGrpSpPr/>
        <p:nvPr/>
      </p:nvGrpSpPr>
      <p:grpSpPr/>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cSld name="内容与标题">
    <p:bg>
      <p:bgPr>
        <a:blipFill rotWithShape="0">
          <a:blip r:embed="rId1"/>
          <a:stretch>
            <a:fillRect/>
          </a:stretch>
        </a:blipFill>
      </p:bgPr>
    </p:bg>
    <p:spTree>
      <p:nvGrpSpPr>
        <p:cNvPr id="1" name="" title=""/>
        <p:cNvGrpSpPr/>
        <p:nvPr/>
      </p:nvGrpSpPr>
      <p:grpSpPr/>
      <p:sp>
        <p:nvSpPr>
          <p:cNvPr id="2" name="标题 1"/>
          <p:cNvSpPr>
            <a:spLocks noGrp="1"/>
          </p:cNvSpPr>
          <p:nvPr>
            <p:ph type="title"/>
          </p:nvPr>
        </p:nvSpPr>
        <p:spPr>
          <a:xfrm>
            <a:off x="610800" y="272993"/>
            <a:ext cx="4012460" cy="1162813"/>
          </a:xfrm>
          <a:prstGeom prst="rect">
            <a:avLst/>
          </a:prstGeom>
        </p:spPr>
        <p:txBody>
          <a:bodyPr anchor="b"/>
          <a:lstStyle>
            <a:lvl1pPr algn="l">
              <a:defRPr sz="2175" b="1"/>
            </a:lvl1pPr>
          </a:lstStyle>
          <a:p>
            <a:pPr fontAlgn="base"/>
            <a:r>
              <a:rPr lang="zh-CN" altLang="en-US" sz="2175" strike="noStrike" noProof="1" smtClean="0"/>
              <a:t>单击此处编辑母版标题样式</a:t>
            </a:r>
            <a:endParaRPr lang="zh-CN" altLang="en-US" strike="noStrike" noProof="1"/>
          </a:p>
        </p:txBody>
      </p:sp>
      <p:sp>
        <p:nvSpPr>
          <p:cNvPr id="3" name="内容占位符 2"/>
          <p:cNvSpPr>
            <a:spLocks noGrp="1"/>
          </p:cNvSpPr>
          <p:nvPr>
            <p:ph idx="1"/>
          </p:nvPr>
        </p:nvSpPr>
        <p:spPr>
          <a:xfrm>
            <a:off x="4769238" y="272993"/>
            <a:ext cx="6818684" cy="5852073"/>
          </a:xfrm>
          <a:prstGeom prst="rect">
            <a:avLst/>
          </a:prstGeom>
        </p:spPr>
        <p:txBody>
          <a:bodyPr/>
          <a:lstStyle>
            <a:lvl1pPr>
              <a:defRPr sz="3485"/>
            </a:lvl1pPr>
            <a:lvl2pPr>
              <a:defRPr sz="3045"/>
            </a:lvl2pPr>
            <a:lvl3pPr>
              <a:defRPr sz="2610"/>
            </a:lvl3pPr>
            <a:lvl4pPr>
              <a:defRPr sz="2175"/>
            </a:lvl4pPr>
            <a:lvl5pPr>
              <a:defRPr sz="2175"/>
            </a:lvl5pPr>
            <a:lvl6pPr>
              <a:defRPr sz="2175"/>
            </a:lvl6pPr>
            <a:lvl7pPr>
              <a:defRPr sz="2175"/>
            </a:lvl7pPr>
            <a:lvl8pPr>
              <a:defRPr sz="2175"/>
            </a:lvl8pPr>
            <a:lvl9pPr>
              <a:defRPr sz="2175"/>
            </a:lvl9pPr>
          </a:lstStyle>
          <a:p>
            <a:pPr lvl="0" fontAlgn="base"/>
            <a:r>
              <a:rPr lang="zh-CN" altLang="en-US" sz="3485" strike="noStrike" noProof="1" smtClean="0"/>
              <a:t>单击此处编辑母版文本样式</a:t>
            </a:r>
            <a:endParaRPr lang="zh-CN" altLang="en-US" strike="noStrike" noProof="1" smtClean="0"/>
          </a:p>
          <a:p>
            <a:pPr lvl="1" fontAlgn="base"/>
            <a:r>
              <a:rPr lang="zh-CN" altLang="en-US" sz="3045" strike="noStrike" noProof="1" smtClean="0"/>
              <a:t>第二级</a:t>
            </a:r>
            <a:endParaRPr lang="zh-CN" altLang="en-US" strike="noStrike" noProof="1" smtClean="0"/>
          </a:p>
          <a:p>
            <a:pPr lvl="2" fontAlgn="base"/>
            <a:r>
              <a:rPr lang="zh-CN" altLang="en-US" sz="2610" strike="noStrike" noProof="1" smtClean="0"/>
              <a:t>第三级</a:t>
            </a:r>
            <a:endParaRPr lang="zh-CN" altLang="en-US" strike="noStrike" noProof="1" smtClean="0"/>
          </a:p>
          <a:p>
            <a:pPr lvl="3" fontAlgn="base"/>
            <a:r>
              <a:rPr lang="zh-CN" altLang="en-US" sz="2175" strike="noStrike" noProof="1" smtClean="0"/>
              <a:t>第四级</a:t>
            </a:r>
            <a:endParaRPr lang="zh-CN" altLang="en-US" strike="noStrike" noProof="1" smtClean="0"/>
          </a:p>
          <a:p>
            <a:pPr lvl="4" fontAlgn="base"/>
            <a:r>
              <a:rPr lang="zh-CN" altLang="en-US" sz="2175" strike="noStrike" noProof="1" smtClean="0"/>
              <a:t>第五级</a:t>
            </a:r>
            <a:endParaRPr lang="zh-CN" altLang="en-US" strike="noStrike" noProof="1"/>
          </a:p>
        </p:txBody>
      </p:sp>
      <p:sp>
        <p:nvSpPr>
          <p:cNvPr id="4" name="文本占位符 3"/>
          <p:cNvSpPr>
            <a:spLocks noGrp="1"/>
          </p:cNvSpPr>
          <p:nvPr>
            <p:ph type="body" sz="half" idx="2"/>
          </p:nvPr>
        </p:nvSpPr>
        <p:spPr>
          <a:xfrm>
            <a:off x="610800" y="1435806"/>
            <a:ext cx="4012460" cy="4689260"/>
          </a:xfrm>
          <a:prstGeom prst="rect">
            <a:avLst/>
          </a:prstGeom>
        </p:spPr>
        <p:txBody>
          <a:bodyPr/>
          <a:lstStyle>
            <a:lvl1pPr marL="0" indent="0">
              <a:buNone/>
              <a:defRPr sz="1525"/>
            </a:lvl1pPr>
            <a:lvl2pPr marL="497840" indent="0">
              <a:buNone/>
              <a:defRPr sz="1305"/>
            </a:lvl2pPr>
            <a:lvl3pPr marL="995045" indent="0">
              <a:buNone/>
              <a:defRPr sz="1090"/>
            </a:lvl3pPr>
            <a:lvl4pPr marL="1492885" indent="0">
              <a:buNone/>
              <a:defRPr sz="980"/>
            </a:lvl4pPr>
            <a:lvl5pPr marL="1990725" indent="0">
              <a:buNone/>
              <a:defRPr sz="980"/>
            </a:lvl5pPr>
            <a:lvl6pPr marL="2487930" indent="0">
              <a:buNone/>
              <a:defRPr sz="980"/>
            </a:lvl6pPr>
            <a:lvl7pPr marL="2985770" indent="0">
              <a:buNone/>
              <a:defRPr sz="980"/>
            </a:lvl7pPr>
            <a:lvl8pPr marL="3482975" indent="0">
              <a:buNone/>
              <a:defRPr sz="980"/>
            </a:lvl8pPr>
            <a:lvl9pPr marL="3980815" indent="0">
              <a:buNone/>
              <a:defRPr sz="980"/>
            </a:lvl9pPr>
          </a:lstStyle>
          <a:p>
            <a:pPr lvl="0" fontAlgn="base"/>
            <a:r>
              <a:rPr lang="zh-CN" altLang="en-US" sz="1525" strike="noStrike" noProof="1" smtClean="0"/>
              <a:t>单击此处编辑母版文本样式</a:t>
            </a:r>
            <a:endParaRPr lang="zh-CN" altLang="en-US" strike="noStrike" noProof="1" smtClean="0"/>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cSld name="图片与标题">
    <p:bg>
      <p:bgPr>
        <a:blipFill rotWithShape="0">
          <a:blip r:embed="rId1"/>
          <a:stretch>
            <a:fillRect/>
          </a:stretch>
        </a:blipFill>
      </p:bgPr>
    </p:bg>
    <p:spTree>
      <p:nvGrpSpPr>
        <p:cNvPr id="1" name="" title=""/>
        <p:cNvGrpSpPr/>
        <p:nvPr/>
      </p:nvGrpSpPr>
      <p:grpSpPr/>
      <p:sp>
        <p:nvSpPr>
          <p:cNvPr id="2" name="标题 1"/>
          <p:cNvSpPr>
            <a:spLocks noGrp="1"/>
          </p:cNvSpPr>
          <p:nvPr>
            <p:ph type="title"/>
          </p:nvPr>
        </p:nvSpPr>
        <p:spPr>
          <a:xfrm>
            <a:off x="2391342" y="4799840"/>
            <a:ext cx="7318081" cy="566720"/>
          </a:xfrm>
          <a:prstGeom prst="rect">
            <a:avLst/>
          </a:prstGeom>
        </p:spPr>
        <p:txBody>
          <a:bodyPr anchor="b"/>
          <a:lstStyle>
            <a:lvl1pPr algn="l">
              <a:defRPr sz="2175" b="1"/>
            </a:lvl1pPr>
          </a:lstStyle>
          <a:p>
            <a:pPr fontAlgn="base"/>
            <a:r>
              <a:rPr lang="zh-CN" altLang="en-US" sz="2175"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2391342" y="613371"/>
            <a:ext cx="7318081" cy="4113901"/>
          </a:xfrm>
          <a:prstGeom prst="rect">
            <a:avLst/>
          </a:prstGeom>
        </p:spPr>
        <p:txBody>
          <a:bodyPr/>
          <a:lstStyle>
            <a:lvl1pPr marL="0" indent="0">
              <a:buNone/>
              <a:defRPr sz="3485"/>
            </a:lvl1pPr>
            <a:lvl2pPr marL="497840" indent="0">
              <a:buNone/>
              <a:defRPr sz="3045"/>
            </a:lvl2pPr>
            <a:lvl3pPr marL="995045" indent="0">
              <a:buNone/>
              <a:defRPr sz="2610"/>
            </a:lvl3pPr>
            <a:lvl4pPr marL="1492885" indent="0">
              <a:buNone/>
              <a:defRPr sz="2175"/>
            </a:lvl4pPr>
            <a:lvl5pPr marL="1990725" indent="0">
              <a:buNone/>
              <a:defRPr sz="2175"/>
            </a:lvl5pPr>
            <a:lvl6pPr marL="2487930" indent="0">
              <a:buNone/>
              <a:defRPr sz="2175"/>
            </a:lvl6pPr>
            <a:lvl7pPr marL="2985770" indent="0">
              <a:buNone/>
              <a:defRPr sz="2175"/>
            </a:lvl7pPr>
            <a:lvl8pPr marL="3482975" indent="0">
              <a:buNone/>
              <a:defRPr sz="2175"/>
            </a:lvl8pPr>
            <a:lvl9pPr marL="3980815" indent="0">
              <a:buNone/>
              <a:defRPr sz="2175"/>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2391342" y="5366560"/>
            <a:ext cx="7318081" cy="805157"/>
          </a:xfrm>
          <a:prstGeom prst="rect">
            <a:avLst/>
          </a:prstGeom>
        </p:spPr>
        <p:txBody>
          <a:bodyPr/>
          <a:lstStyle>
            <a:lvl1pPr marL="0" indent="0">
              <a:buNone/>
              <a:defRPr sz="1525"/>
            </a:lvl1pPr>
            <a:lvl2pPr marL="497840" indent="0">
              <a:buNone/>
              <a:defRPr sz="1305"/>
            </a:lvl2pPr>
            <a:lvl3pPr marL="995045" indent="0">
              <a:buNone/>
              <a:defRPr sz="1090"/>
            </a:lvl3pPr>
            <a:lvl4pPr marL="1492885" indent="0">
              <a:buNone/>
              <a:defRPr sz="980"/>
            </a:lvl4pPr>
            <a:lvl5pPr marL="1990725" indent="0">
              <a:buNone/>
              <a:defRPr sz="980"/>
            </a:lvl5pPr>
            <a:lvl6pPr marL="2487930" indent="0">
              <a:buNone/>
              <a:defRPr sz="980"/>
            </a:lvl6pPr>
            <a:lvl7pPr marL="2985770" indent="0">
              <a:buNone/>
              <a:defRPr sz="980"/>
            </a:lvl7pPr>
            <a:lvl8pPr marL="3482975" indent="0">
              <a:buNone/>
              <a:defRPr sz="980"/>
            </a:lvl8pPr>
            <a:lvl9pPr marL="3980815" indent="0">
              <a:buNone/>
              <a:defRPr sz="980"/>
            </a:lvl9pPr>
          </a:lstStyle>
          <a:p>
            <a:pPr lvl="0" fontAlgn="base"/>
            <a:r>
              <a:rPr lang="zh-CN" altLang="en-US" sz="1525" strike="noStrike" noProof="1" smtClean="0"/>
              <a:t>单击此处编辑母版文本样式</a:t>
            </a:r>
            <a:endParaRPr lang="zh-CN" altLang="en-US" strike="noStrike" noProof="1" smtClean="0"/>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cSld name="标题和竖排文字">
    <p:bg>
      <p:bgPr>
        <a:blipFill rotWithShape="0">
          <a:blip r:embed="rId1"/>
          <a:stretch>
            <a:fillRect/>
          </a:stretch>
        </a:blipFill>
      </p:bgPr>
    </p:bg>
    <p:spTree>
      <p:nvGrpSpPr>
        <p:cNvPr id="1" name="" title=""/>
        <p:cNvGrpSpPr/>
        <p:nvPr/>
      </p:nvGrpSpPr>
      <p:grpSpPr/>
      <p:sp>
        <p:nvSpPr>
          <p:cNvPr id="2" name="标题 1"/>
          <p:cNvSpPr>
            <a:spLocks noGrp="1"/>
          </p:cNvSpPr>
          <p:nvPr>
            <p:ph type="title"/>
          </p:nvPr>
        </p:nvSpPr>
        <p:spPr>
          <a:xfrm>
            <a:off x="610800" y="274721"/>
            <a:ext cx="10977121" cy="1142078"/>
          </a:xfrm>
          <a:prstGeom prst="rect">
            <a:avLst/>
          </a:prstGeom>
        </p:spPr>
        <p:txBody>
          <a:bodyPr/>
          <a:lstStyle/>
          <a:p>
            <a:pPr fontAlgn="base"/>
            <a:r>
              <a:rPr lang="zh-CN" altLang="en-US" sz="4790"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10800" y="1599947"/>
            <a:ext cx="10977121" cy="4525119"/>
          </a:xfrm>
          <a:prstGeom prst="rect">
            <a:avLst/>
          </a:prstGeom>
        </p:spPr>
        <p:txBody>
          <a:bodyPr vert="eaVert"/>
          <a:lstStyle/>
          <a:p>
            <a:pPr lvl="0" fontAlgn="base"/>
            <a:r>
              <a:rPr lang="zh-CN" altLang="en-US" sz="3485" strike="noStrike" noProof="1" smtClean="0"/>
              <a:t>单击此处编辑母版文本样式</a:t>
            </a:r>
            <a:endParaRPr lang="zh-CN" altLang="en-US" strike="noStrike" noProof="1" smtClean="0"/>
          </a:p>
          <a:p>
            <a:pPr lvl="1" fontAlgn="base"/>
            <a:r>
              <a:rPr lang="zh-CN" altLang="en-US" sz="3045" strike="noStrike" noProof="1" smtClean="0"/>
              <a:t>第二级</a:t>
            </a:r>
            <a:endParaRPr lang="zh-CN" altLang="en-US" strike="noStrike" noProof="1" smtClean="0"/>
          </a:p>
          <a:p>
            <a:pPr lvl="2" fontAlgn="base"/>
            <a:r>
              <a:rPr lang="zh-CN" altLang="en-US" sz="2610" strike="noStrike" noProof="1" smtClean="0"/>
              <a:t>第三级</a:t>
            </a:r>
            <a:endParaRPr lang="zh-CN" altLang="en-US" strike="noStrike" noProof="1" smtClean="0"/>
          </a:p>
          <a:p>
            <a:pPr lvl="3" fontAlgn="base"/>
            <a:r>
              <a:rPr lang="zh-CN" altLang="en-US" sz="2175" strike="noStrike" noProof="1" smtClean="0"/>
              <a:t>第四级</a:t>
            </a:r>
            <a:endParaRPr lang="zh-CN" altLang="en-US" strike="noStrike" noProof="1" smtClean="0"/>
          </a:p>
          <a:p>
            <a:pPr lvl="4" fontAlgn="base"/>
            <a:r>
              <a:rPr lang="zh-CN" altLang="en-US" sz="2175" strike="noStrike" noProof="1" smtClean="0"/>
              <a:t>第五级</a:t>
            </a:r>
            <a:endParaRPr lang="zh-CN" altLang="en-US" strike="noStrike" noProof="1"/>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cSld name="垂直排列标题与文本">
    <p:bg>
      <p:bgPr>
        <a:blipFill rotWithShape="0">
          <a:blip r:embed="rId1"/>
          <a:stretch>
            <a:fillRect/>
          </a:stretch>
        </a:blipFill>
      </p:bgPr>
    </p:bg>
    <p:spTree>
      <p:nvGrpSpPr>
        <p:cNvPr id="1" name="" title=""/>
        <p:cNvGrpSpPr/>
        <p:nvPr/>
      </p:nvGrpSpPr>
      <p:grpSpPr/>
      <p:sp>
        <p:nvSpPr>
          <p:cNvPr id="2" name="竖排标题 1"/>
          <p:cNvSpPr>
            <a:spLocks noGrp="1"/>
          </p:cNvSpPr>
          <p:nvPr>
            <p:ph type="title" orient="vert"/>
          </p:nvPr>
        </p:nvSpPr>
        <p:spPr>
          <a:xfrm>
            <a:off x="8845082" y="274721"/>
            <a:ext cx="2742840" cy="5850345"/>
          </a:xfrm>
          <a:prstGeom prst="rect">
            <a:avLst/>
          </a:prstGeom>
        </p:spPr>
        <p:txBody>
          <a:bodyPr vert="eaVert"/>
          <a:lstStyle/>
          <a:p>
            <a:pPr fontAlgn="base"/>
            <a:r>
              <a:rPr lang="zh-CN" altLang="en-US" sz="4790"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10800" y="274721"/>
            <a:ext cx="8049889" cy="5850345"/>
          </a:xfrm>
          <a:prstGeom prst="rect">
            <a:avLst/>
          </a:prstGeom>
        </p:spPr>
        <p:txBody>
          <a:bodyPr vert="eaVert"/>
          <a:lstStyle/>
          <a:p>
            <a:pPr lvl="0" fontAlgn="base"/>
            <a:r>
              <a:rPr lang="zh-CN" altLang="en-US" sz="3485" strike="noStrike" noProof="1" smtClean="0"/>
              <a:t>单击此处编辑母版文本样式</a:t>
            </a:r>
            <a:endParaRPr lang="zh-CN" altLang="en-US" strike="noStrike" noProof="1" smtClean="0"/>
          </a:p>
          <a:p>
            <a:pPr lvl="1" fontAlgn="base"/>
            <a:r>
              <a:rPr lang="zh-CN" altLang="en-US" sz="3045" strike="noStrike" noProof="1" smtClean="0"/>
              <a:t>第二级</a:t>
            </a:r>
            <a:endParaRPr lang="zh-CN" altLang="en-US" strike="noStrike" noProof="1" smtClean="0"/>
          </a:p>
          <a:p>
            <a:pPr lvl="2" fontAlgn="base"/>
            <a:r>
              <a:rPr lang="zh-CN" altLang="en-US" sz="2610" strike="noStrike" noProof="1" smtClean="0"/>
              <a:t>第三级</a:t>
            </a:r>
            <a:endParaRPr lang="zh-CN" altLang="en-US" strike="noStrike" noProof="1" smtClean="0"/>
          </a:p>
          <a:p>
            <a:pPr lvl="3" fontAlgn="base"/>
            <a:r>
              <a:rPr lang="zh-CN" altLang="en-US" sz="2175" strike="noStrike" noProof="1" smtClean="0"/>
              <a:t>第四级</a:t>
            </a:r>
            <a:endParaRPr lang="zh-CN" altLang="en-US" strike="noStrike" noProof="1" smtClean="0"/>
          </a:p>
          <a:p>
            <a:pPr lvl="4" fontAlgn="base"/>
            <a:r>
              <a:rPr lang="zh-CN" altLang="en-US" sz="2175" strike="noStrike" noProof="1" smtClean="0"/>
              <a:t>第五级</a:t>
            </a:r>
            <a:endParaRPr lang="zh-CN" altLang="en-US" strike="noStrike" noProof="1"/>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2.png" /><Relationship Id="rId14" Type="http://schemas.openxmlformats.org/officeDocument/2006/relationships/image" Target="../media/image1.jpe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4"/>
          <a:stretch>
            <a:fillRect/>
          </a:stretch>
        </a:blipFill>
      </p:bgPr>
    </p:bg>
    <p:spTree>
      <p:nvGrpSpPr>
        <p:cNvPr id="1" name="" title=""/>
        <p:cNvGrpSpPr/>
        <p:nvPr/>
      </p:nvGrpSpPr>
      <p:grpSpPr/>
      <p:pic>
        <p:nvPicPr>
          <p:cNvPr id="2"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5" r:id="rId2"/>
    <p:sldLayoutId id="2147483667" r:id="rId3"/>
    <p:sldLayoutId id="2147483669" r:id="rId4"/>
    <p:sldLayoutId id="2147483671" r:id="rId5"/>
    <p:sldLayoutId id="2147483673" r:id="rId6"/>
    <p:sldLayoutId id="2147483675" r:id="rId7"/>
    <p:sldLayoutId id="2147483677" r:id="rId8"/>
    <p:sldLayoutId id="2147483679" r:id="rId9"/>
    <p:sldLayoutId id="2147483681" r:id="rId10"/>
    <p:sldLayoutId id="2147483683" r:id="rId1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sz="4700">
          <a:solidFill>
            <a:schemeClr val="tx2"/>
          </a:solidFill>
          <a:latin typeface="Arial" pitchFamily="34" charset="0"/>
          <a:ea typeface="宋体" pitchFamily="2" charset="-122"/>
          <a:cs typeface="+mj-cs"/>
        </a:defRPr>
      </a:lvl1pPr>
    </p:titleStyle>
    <p:bodyStyle>
      <a:lvl1pPr marL="373380" indent="-373380" algn="l" defTabSz="914400" rtl="0" eaLnBrk="0" fontAlgn="base" hangingPunct="0">
        <a:lnSpc>
          <a:spcPct val="100000"/>
        </a:lnSpc>
        <a:spcBef>
          <a:spcPts val="105"/>
        </a:spcBef>
        <a:spcAft>
          <a:spcPct val="0"/>
        </a:spcAft>
        <a:buClrTx/>
        <a:buSzTx/>
        <a:buFontTx/>
        <a:buChar char="•"/>
        <a:defRPr sz="3485">
          <a:solidFill>
            <a:schemeClr val="tx1"/>
          </a:solidFill>
          <a:latin typeface="+mn-lt"/>
          <a:ea typeface="+mn-ea"/>
          <a:cs typeface="+mn-cs"/>
        </a:defRPr>
      </a:lvl1pPr>
      <a:lvl2pPr marL="808355" indent="-311150" algn="l" defTabSz="914400" rtl="0" eaLnBrk="0" fontAlgn="base" hangingPunct="0">
        <a:lnSpc>
          <a:spcPct val="100000"/>
        </a:lnSpc>
        <a:spcBef>
          <a:spcPts val="105"/>
        </a:spcBef>
        <a:spcAft>
          <a:spcPct val="0"/>
        </a:spcAft>
        <a:buClrTx/>
        <a:buSzTx/>
        <a:buFontTx/>
        <a:buChar char="–"/>
        <a:defRPr sz="3045">
          <a:solidFill>
            <a:schemeClr val="tx1"/>
          </a:solidFill>
          <a:latin typeface="+mn-lt"/>
          <a:ea typeface="+mn-ea"/>
        </a:defRPr>
      </a:lvl2pPr>
      <a:lvl3pPr marL="1243965" indent="-248920" algn="l" defTabSz="914400" rtl="0" eaLnBrk="0" fontAlgn="base" hangingPunct="0">
        <a:lnSpc>
          <a:spcPct val="100000"/>
        </a:lnSpc>
        <a:spcBef>
          <a:spcPts val="105"/>
        </a:spcBef>
        <a:spcAft>
          <a:spcPct val="0"/>
        </a:spcAft>
        <a:buClrTx/>
        <a:buSzTx/>
        <a:buFontTx/>
        <a:buChar char="•"/>
        <a:defRPr sz="2610">
          <a:solidFill>
            <a:schemeClr val="tx1"/>
          </a:solidFill>
          <a:latin typeface="+mn-lt"/>
          <a:ea typeface="+mn-ea"/>
        </a:defRPr>
      </a:lvl3pPr>
      <a:lvl4pPr marL="1741805" indent="-248920" algn="l" defTabSz="914400" rtl="0" eaLnBrk="0" fontAlgn="base" hangingPunct="0">
        <a:lnSpc>
          <a:spcPct val="100000"/>
        </a:lnSpc>
        <a:spcBef>
          <a:spcPts val="105"/>
        </a:spcBef>
        <a:spcAft>
          <a:spcPct val="0"/>
        </a:spcAft>
        <a:buClrTx/>
        <a:buSzTx/>
        <a:buFontTx/>
        <a:buChar char="–"/>
        <a:defRPr sz="2175">
          <a:solidFill>
            <a:schemeClr val="tx1"/>
          </a:solidFill>
          <a:latin typeface="+mn-lt"/>
          <a:ea typeface="+mn-ea"/>
        </a:defRPr>
      </a:lvl4pPr>
      <a:lvl5pPr marL="2239010" indent="-248920" algn="l" defTabSz="914400" rtl="0" eaLnBrk="0" fontAlgn="base" hangingPunct="0">
        <a:lnSpc>
          <a:spcPct val="100000"/>
        </a:lnSpc>
        <a:spcBef>
          <a:spcPts val="105"/>
        </a:spcBef>
        <a:spcAft>
          <a:spcPct val="0"/>
        </a:spcAft>
        <a:buClrTx/>
        <a:buSzTx/>
        <a:buFontTx/>
        <a:buChar char="»"/>
        <a:defRPr sz="2175">
          <a:solidFill>
            <a:schemeClr val="tx1"/>
          </a:solidFill>
          <a:latin typeface="+mn-lt"/>
          <a:ea typeface="+mn-ea"/>
        </a:defRPr>
      </a:lvl5pPr>
      <a:lvl6pPr marL="2736850" indent="-248920" algn="l" rtl="0" fontAlgn="base">
        <a:spcBef>
          <a:spcPts val="105"/>
        </a:spcBef>
        <a:spcAft>
          <a:spcPct val="0"/>
        </a:spcAft>
        <a:buChar char="»"/>
        <a:defRPr sz="2175">
          <a:solidFill>
            <a:schemeClr val="tx1"/>
          </a:solidFill>
          <a:latin typeface="+mn-lt"/>
          <a:ea typeface="+mn-ea"/>
        </a:defRPr>
      </a:lvl6pPr>
      <a:lvl7pPr marL="3234690" indent="-248920" algn="l" rtl="0" fontAlgn="base">
        <a:spcBef>
          <a:spcPts val="105"/>
        </a:spcBef>
        <a:spcAft>
          <a:spcPct val="0"/>
        </a:spcAft>
        <a:buChar char="»"/>
        <a:defRPr sz="2175">
          <a:solidFill>
            <a:schemeClr val="tx1"/>
          </a:solidFill>
          <a:latin typeface="+mn-lt"/>
          <a:ea typeface="+mn-ea"/>
        </a:defRPr>
      </a:lvl7pPr>
      <a:lvl8pPr marL="3731895" indent="-248920" algn="l" rtl="0" fontAlgn="base">
        <a:spcBef>
          <a:spcPts val="105"/>
        </a:spcBef>
        <a:spcAft>
          <a:spcPct val="0"/>
        </a:spcAft>
        <a:buChar char="»"/>
        <a:defRPr sz="2175">
          <a:solidFill>
            <a:schemeClr val="tx1"/>
          </a:solidFill>
          <a:latin typeface="+mn-lt"/>
          <a:ea typeface="+mn-ea"/>
        </a:defRPr>
      </a:lvl8pPr>
      <a:lvl9pPr marL="4229735" indent="-248920" algn="l" rtl="0" fontAlgn="base">
        <a:spcBef>
          <a:spcPts val="105"/>
        </a:spcBef>
        <a:spcAft>
          <a:spcPct val="0"/>
        </a:spcAft>
        <a:buChar char="»"/>
        <a:defRPr sz="2175">
          <a:solidFill>
            <a:schemeClr val="tx1"/>
          </a:solidFill>
          <a:latin typeface="+mn-lt"/>
          <a:ea typeface="+mn-ea"/>
        </a:defRPr>
      </a:lvl9pPr>
    </p:bodyStyle>
    <p:otherStyle>
      <a:defPPr>
        <a:defRPr lang="zh-CN"/>
      </a:defPPr>
      <a:lvl1pPr marL="0" indent="0" algn="l" defTabSz="995045" rtl="0" eaLnBrk="1" fontAlgn="base" latinLnBrk="0" hangingPunct="1">
        <a:lnSpc>
          <a:spcPct val="100000"/>
        </a:lnSpc>
        <a:spcBef>
          <a:spcPct val="0"/>
        </a:spcBef>
        <a:spcAft>
          <a:spcPct val="0"/>
        </a:spcAft>
        <a:buClrTx/>
        <a:buSzTx/>
        <a:buFontTx/>
        <a:buNone/>
        <a:defRPr sz="1960" kern="1200">
          <a:solidFill>
            <a:schemeClr val="tx1"/>
          </a:solidFill>
          <a:latin typeface="+mn-lt"/>
          <a:ea typeface="+mn-ea"/>
          <a:cs typeface="+mn-cs"/>
        </a:defRPr>
      </a:lvl1pPr>
      <a:lvl2pPr marL="497840" indent="0" algn="l" defTabSz="995045" rtl="0" eaLnBrk="1" fontAlgn="base" latinLnBrk="0" hangingPunct="1">
        <a:lnSpc>
          <a:spcPct val="100000"/>
        </a:lnSpc>
        <a:spcBef>
          <a:spcPct val="0"/>
        </a:spcBef>
        <a:spcAft>
          <a:spcPct val="0"/>
        </a:spcAft>
        <a:buClrTx/>
        <a:buSzTx/>
        <a:buFontTx/>
        <a:buNone/>
        <a:defRPr sz="1960" kern="1200">
          <a:solidFill>
            <a:schemeClr val="tx1"/>
          </a:solidFill>
          <a:latin typeface="+mn-lt"/>
          <a:ea typeface="+mn-ea"/>
          <a:cs typeface="+mn-cs"/>
        </a:defRPr>
      </a:lvl2pPr>
      <a:lvl3pPr marL="995045" indent="0" algn="l" defTabSz="995045" rtl="0" eaLnBrk="1" fontAlgn="base" latinLnBrk="0" hangingPunct="1">
        <a:lnSpc>
          <a:spcPct val="100000"/>
        </a:lnSpc>
        <a:spcBef>
          <a:spcPct val="0"/>
        </a:spcBef>
        <a:spcAft>
          <a:spcPct val="0"/>
        </a:spcAft>
        <a:buClrTx/>
        <a:buSzTx/>
        <a:buFontTx/>
        <a:buNone/>
        <a:defRPr sz="1960" kern="1200">
          <a:solidFill>
            <a:schemeClr val="tx1"/>
          </a:solidFill>
          <a:latin typeface="+mn-lt"/>
          <a:ea typeface="+mn-ea"/>
          <a:cs typeface="+mn-cs"/>
        </a:defRPr>
      </a:lvl3pPr>
      <a:lvl4pPr marL="1492885" indent="0" algn="l" defTabSz="995045" rtl="0" eaLnBrk="1" fontAlgn="base" latinLnBrk="0" hangingPunct="1">
        <a:lnSpc>
          <a:spcPct val="100000"/>
        </a:lnSpc>
        <a:spcBef>
          <a:spcPct val="0"/>
        </a:spcBef>
        <a:spcAft>
          <a:spcPct val="0"/>
        </a:spcAft>
        <a:buClrTx/>
        <a:buSzTx/>
        <a:buFontTx/>
        <a:buNone/>
        <a:defRPr sz="1960" kern="1200">
          <a:solidFill>
            <a:schemeClr val="tx1"/>
          </a:solidFill>
          <a:latin typeface="+mn-lt"/>
          <a:ea typeface="+mn-ea"/>
          <a:cs typeface="+mn-cs"/>
        </a:defRPr>
      </a:lvl4pPr>
      <a:lvl5pPr marL="1990725" indent="0" algn="l" defTabSz="995045" rtl="0" eaLnBrk="1" fontAlgn="base" latinLnBrk="0" hangingPunct="1">
        <a:lnSpc>
          <a:spcPct val="100000"/>
        </a:lnSpc>
        <a:spcBef>
          <a:spcPct val="0"/>
        </a:spcBef>
        <a:spcAft>
          <a:spcPct val="0"/>
        </a:spcAft>
        <a:buClrTx/>
        <a:buSzTx/>
        <a:buFontTx/>
        <a:buNone/>
        <a:defRPr sz="1960" kern="1200">
          <a:solidFill>
            <a:schemeClr val="tx1"/>
          </a:solidFill>
          <a:latin typeface="+mn-lt"/>
          <a:ea typeface="+mn-ea"/>
          <a:cs typeface="+mn-cs"/>
        </a:defRPr>
      </a:lvl5pPr>
      <a:lvl6pPr marL="2487930" algn="l" defTabSz="995045" rtl="0" eaLnBrk="1" latinLnBrk="0" hangingPunct="1">
        <a:defRPr sz="1960" kern="1200">
          <a:solidFill>
            <a:schemeClr val="tx1"/>
          </a:solidFill>
          <a:latin typeface="+mn-lt"/>
          <a:ea typeface="+mn-ea"/>
          <a:cs typeface="+mn-cs"/>
        </a:defRPr>
      </a:lvl6pPr>
      <a:lvl7pPr marL="2985770" algn="l" defTabSz="995045" rtl="0" eaLnBrk="1" latinLnBrk="0" hangingPunct="1">
        <a:defRPr sz="1960" kern="1200">
          <a:solidFill>
            <a:schemeClr val="tx1"/>
          </a:solidFill>
          <a:latin typeface="+mn-lt"/>
          <a:ea typeface="+mn-ea"/>
          <a:cs typeface="+mn-cs"/>
        </a:defRPr>
      </a:lvl7pPr>
      <a:lvl8pPr marL="3482975" algn="l" defTabSz="995045" rtl="0" eaLnBrk="1" latinLnBrk="0" hangingPunct="1">
        <a:defRPr sz="1960" kern="1200">
          <a:solidFill>
            <a:schemeClr val="tx1"/>
          </a:solidFill>
          <a:latin typeface="+mn-lt"/>
          <a:ea typeface="+mn-ea"/>
          <a:cs typeface="+mn-cs"/>
        </a:defRPr>
      </a:lvl8pPr>
      <a:lvl9pPr marL="3980815" algn="l" defTabSz="995045" rtl="0" eaLnBrk="1" latinLnBrk="0" hangingPunct="1">
        <a:defRPr sz="196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241330101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sp>
        <p:nvSpPr>
          <p:cNvPr id="15361" name="文本框 5125" title=""/>
          <p:cNvSpPr txBox="1"/>
          <p:nvPr/>
        </p:nvSpPr>
        <p:spPr>
          <a:xfrm>
            <a:off x="1498600" y="2697163"/>
            <a:ext cx="8915400" cy="1089025"/>
          </a:xfrm>
          <a:prstGeom prst="rect">
            <a:avLst/>
          </a:prstGeom>
          <a:solidFill>
            <a:schemeClr val="bg1">
              <a:alpha val="70000"/>
            </a:schemeClr>
          </a:solid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09638">
              <a:lnSpc>
                <a:spcPct val="180000"/>
              </a:lnSpc>
            </a:pPr>
            <a:r>
              <a:rPr lang="zh-CN" altLang="en-US" sz="3600" b="1">
                <a:latin typeface="Times New Roman" pitchFamily="18" charset="0"/>
                <a:ea typeface="宋体" pitchFamily="2" charset="-122"/>
              </a:rPr>
              <a:t>第二单元　丰富多样的世界文化</a:t>
            </a:r>
            <a:endParaRPr lang="zh-CN" altLang="en-US" sz="3600" b="1">
              <a:latin typeface="Times New Roman" pitchFamily="18" charset="0"/>
              <a:ea typeface="宋体" pitchFamily="2"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grpId="0" nodeType="withEffect">
                                  <p:stCondLst>
                                    <p:cond delay="0"/>
                                  </p:stCondLst>
                                  <p:childTnLst>
                                    <p:set>
                                      <p:cBhvr>
                                        <p:cTn id="6" dur="1" fill="hold">
                                          <p:stCondLst>
                                            <p:cond delay="0"/>
                                          </p:stCondLst>
                                        </p:cTn>
                                        <p:tgtEl>
                                          <p:spTgt spid="15361"/>
                                        </p:tgtEl>
                                        <p:attrNameLst>
                                          <p:attrName>style.visibility</p:attrName>
                                        </p:attrNameLst>
                                      </p:cBhvr>
                                      <p:to>
                                        <p:strVal val="visible"/>
                                      </p:to>
                                    </p:set>
                                    <p:anim calcmode="lin" valueType="num">
                                      <p:cBhvr additive="base">
                                        <p:cTn id="7" dur="500" fill="hold"/>
                                        <p:tgtEl>
                                          <p:spTgt spid="15361"/>
                                        </p:tgtEl>
                                        <p:attrNameLst>
                                          <p:attrName>ppt_x</p:attrName>
                                        </p:attrNameLst>
                                      </p:cBhvr>
                                      <p:tavLst>
                                        <p:tav tm="0">
                                          <p:val>
                                            <p:strVal val="#ppt_x"/>
                                          </p:val>
                                        </p:tav>
                                        <p:tav tm="100000">
                                          <p:val>
                                            <p:strVal val="#ppt_x"/>
                                          </p:val>
                                        </p:tav>
                                      </p:tavLst>
                                    </p:anim>
                                    <p:anim calcmode="lin" valueType="num">
                                      <p:cBhvr additive="base">
                                        <p:cTn id="8" dur="500" fill="hold"/>
                                        <p:tgtEl>
                                          <p:spTgt spid="1536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1"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sp>
        <p:nvSpPr>
          <p:cNvPr id="16385" name="文本框 1" title=""/>
          <p:cNvSpPr txBox="1"/>
          <p:nvPr/>
        </p:nvSpPr>
        <p:spPr>
          <a:xfrm>
            <a:off x="2741613" y="720725"/>
            <a:ext cx="7940675" cy="4616450"/>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lnSpc>
                <a:spcPct val="150000"/>
              </a:lnSpc>
            </a:pPr>
            <a:r>
              <a:rPr lang="en-US" altLang="zh-CN" b="1">
                <a:latin typeface="宋体" pitchFamily="2" charset="-122"/>
              </a:rPr>
              <a:t>       </a:t>
            </a:r>
            <a:r>
              <a:rPr lang="zh-CN" altLang="zh-CN" sz="2800" b="1">
                <a:latin typeface="黑体" charset="-122"/>
                <a:ea typeface="黑体" charset="-122"/>
              </a:rPr>
              <a:t>  第5课　南亚、东亚与美洲的文化</a:t>
            </a:r>
            <a:endParaRPr lang="zh-CN" altLang="zh-CN" b="1">
              <a:latin typeface="黑体" charset="-122"/>
              <a:ea typeface="黑体" charset="-122"/>
            </a:endParaRPr>
          </a:p>
          <a:p>
            <a:pPr lvl="0">
              <a:lnSpc>
                <a:spcPct val="150000"/>
              </a:lnSpc>
            </a:pPr>
            <a:endParaRPr lang="zh-CN" altLang="en-US" b="1">
              <a:latin typeface="宋体" pitchFamily="2" charset="-122"/>
              <a:ea typeface="宋体" pitchFamily="2" charset="-122"/>
            </a:endParaRPr>
          </a:p>
          <a:p>
            <a:pPr lvl="0">
              <a:lnSpc>
                <a:spcPct val="150000"/>
              </a:lnSpc>
            </a:pPr>
            <a:r>
              <a:rPr lang="zh-CN" altLang="en-US" b="1">
                <a:latin typeface="宋体" pitchFamily="2" charset="-122"/>
                <a:ea typeface="宋体" pitchFamily="2" charset="-122"/>
              </a:rPr>
              <a:t>    </a:t>
            </a:r>
            <a:r>
              <a:rPr lang="en-US" altLang="zh-CN" b="1">
                <a:latin typeface="宋体" pitchFamily="2" charset="-122"/>
              </a:rPr>
              <a:t>[</a:t>
            </a:r>
            <a:r>
              <a:rPr lang="zh-CN" altLang="en-US" b="1">
                <a:latin typeface="黑体" charset="-122"/>
                <a:ea typeface="黑体" charset="-122"/>
              </a:rPr>
              <a:t>学习目标</a:t>
            </a:r>
            <a:r>
              <a:rPr lang="en-US" altLang="zh-CN" b="1">
                <a:latin typeface="宋体" pitchFamily="2" charset="-122"/>
              </a:rPr>
              <a:t>] </a:t>
            </a:r>
            <a:r>
              <a:rPr lang="en-US" altLang="zh-CN" b="1">
                <a:latin typeface="黑体" charset="-122"/>
                <a:ea typeface="黑体" charset="-122"/>
              </a:rPr>
              <a:t> </a:t>
            </a:r>
            <a:r>
              <a:rPr lang="zh-CN" altLang="en-US">
                <a:latin typeface="方正仿宋简体" charset="-122"/>
                <a:ea typeface="方正仿宋简体" charset="-122"/>
              </a:rPr>
              <a:t>1.梳理古代印度、朝鲜、日本、印第安文化的主要成就,感知其对人类文化发展的杰出贡献。</a:t>
            </a:r>
            <a:endParaRPr lang="zh-CN" altLang="en-US">
              <a:latin typeface="方正仿宋简体" charset="-122"/>
              <a:ea typeface="方正仿宋简体" charset="-122"/>
            </a:endParaRPr>
          </a:p>
          <a:p>
            <a:pPr lvl="0">
              <a:lnSpc>
                <a:spcPct val="150000"/>
              </a:lnSpc>
            </a:pPr>
            <a:r>
              <a:rPr lang="zh-CN" altLang="en-US">
                <a:latin typeface="方正仿宋简体" charset="-122"/>
                <a:ea typeface="方正仿宋简体" charset="-122"/>
              </a:rPr>
              <a:t>2.搜集整理各种图文史料,分析理解各区域文化的成因和特征。</a:t>
            </a:r>
            <a:endParaRPr lang="zh-CN" altLang="en-US">
              <a:latin typeface="方正仿宋简体" charset="-122"/>
              <a:ea typeface="方正仿宋简体" charset="-122"/>
            </a:endParaRPr>
          </a:p>
          <a:p>
            <a:pPr lvl="0">
              <a:lnSpc>
                <a:spcPct val="150000"/>
              </a:lnSpc>
            </a:pPr>
            <a:r>
              <a:rPr lang="zh-CN" altLang="en-US">
                <a:latin typeface="方正仿宋简体" charset="-122"/>
                <a:ea typeface="方正仿宋简体" charset="-122"/>
              </a:rPr>
              <a:t>3.以宽广的历史视野认识古代朝鲜、日本与中国的文化交流。</a:t>
            </a:r>
            <a:endParaRPr lang="zh-CN" altLang="en-US">
              <a:latin typeface="方正仿宋简体" charset="-122"/>
              <a:ea typeface="方正仿宋简体" charset="-122"/>
            </a:endParaRPr>
          </a:p>
        </p:txBody>
      </p:sp>
      <p:pic>
        <p:nvPicPr>
          <p:cNvPr id="2" name="Picture 2"/>
          <p:cNvPicPr>
            <a:picLocks noChangeAspect="1"/>
          </p:cNvPicPr>
          <p:nvPr/>
        </p:nvPicPr>
        <p:blipFill>
          <a:blip r:embed="rId2"/>
          <a:stretch>
            <a:fillRect/>
          </a:stretch>
        </p:blipFill>
        <p:spPr>
          <a:xfrm flipH="1">
            <a:off x="10502900" y="11849100"/>
            <a:ext cx="0" cy="0"/>
          </a:xfrm>
          <a:prstGeom prst="rect">
            <a:avLst/>
          </a:prstGeom>
          <a:ln>
            <a:noFill/>
          </a:ln>
        </p:spPr>
      </p:pic>
    </p:spTree>
  </p:cSld>
  <p:clrMapOvr>
    <a:masterClrMapping/>
  </p:clrMapOvr>
  <p:transition>
    <p:random/>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sp>
        <p:nvSpPr>
          <p:cNvPr id="17409" name="文本框 1" title=""/>
          <p:cNvSpPr txBox="1"/>
          <p:nvPr/>
        </p:nvSpPr>
        <p:spPr>
          <a:xfrm>
            <a:off x="2365375" y="838200"/>
            <a:ext cx="8812213" cy="5076825"/>
          </a:xfrm>
          <a:prstGeom prst="rect">
            <a:avLst/>
          </a:prstGeom>
          <a:noFill/>
          <a:ln w="9525">
            <a:noFill/>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hangingPunct="0">
              <a:lnSpc>
                <a:spcPct val="150000"/>
              </a:lnSpc>
            </a:pPr>
            <a:r>
              <a:rPr lang="en-US" altLang="zh-CN" b="1">
                <a:solidFill>
                  <a:srgbClr val="000000"/>
                </a:solidFill>
                <a:latin typeface="黑体" charset="-122"/>
                <a:ea typeface="黑体" charset="-122"/>
              </a:rPr>
              <a:t>    </a:t>
            </a:r>
            <a:r>
              <a:rPr lang="zh-CN" altLang="zh-CN" b="1">
                <a:solidFill>
                  <a:srgbClr val="000000"/>
                </a:solidFill>
                <a:latin typeface="黑体" charset="-122"/>
                <a:ea typeface="黑体" charset="-122"/>
              </a:rPr>
              <a:t>一、古代印度文化</a:t>
            </a:r>
            <a:endParaRPr lang="zh-CN" altLang="zh-CN" b="1">
              <a:solidFill>
                <a:srgbClr val="000000"/>
              </a:solidFill>
              <a:latin typeface="黑体" charset="-122"/>
              <a:ea typeface="黑体" charset="-122"/>
            </a:endParaRPr>
          </a:p>
          <a:p>
            <a:pPr lvl="0" hangingPunct="0">
              <a:lnSpc>
                <a:spcPct val="150000"/>
              </a:lnSpc>
            </a:pPr>
            <a:r>
              <a:rPr lang="en-US" altLang="zh-CN" b="1">
                <a:solidFill>
                  <a:srgbClr val="000000"/>
                </a:solidFill>
                <a:latin typeface="黑体" charset="-122"/>
                <a:ea typeface="黑体" charset="-122"/>
              </a:rPr>
              <a:t>    </a:t>
            </a:r>
            <a:r>
              <a:rPr lang="zh-CN" altLang="zh-CN" b="1">
                <a:solidFill>
                  <a:srgbClr val="000000"/>
                </a:solidFill>
                <a:latin typeface="黑体" charset="-122"/>
                <a:ea typeface="黑体" charset="-122"/>
              </a:rPr>
              <a:t>1.发展历程</a:t>
            </a:r>
            <a:endParaRPr lang="zh-CN" altLang="zh-CN" b="1">
              <a:solidFill>
                <a:srgbClr val="000000"/>
              </a:solidFill>
              <a:latin typeface="黑体" charset="-122"/>
              <a:ea typeface="黑体" charset="-122"/>
            </a:endParaRPr>
          </a:p>
          <a:p>
            <a:pPr lvl="0" indent="457200" hangingPunct="0">
              <a:lnSpc>
                <a:spcPct val="150000"/>
              </a:lnSpc>
            </a:pPr>
            <a:r>
              <a:rPr lang="zh-CN" altLang="zh-CN" b="1">
                <a:solidFill>
                  <a:srgbClr val="000000"/>
                </a:solidFill>
                <a:latin typeface="宋体" pitchFamily="2" charset="-122"/>
                <a:ea typeface="宋体" pitchFamily="2" charset="-122"/>
              </a:rPr>
              <a:t>(1)古代印度包括今天南亚次大陆的印度、巴基斯坦和孟加拉国等广大地区。</a:t>
            </a:r>
            <a:endParaRPr lang="zh-CN" altLang="zh-CN" b="1">
              <a:solidFill>
                <a:srgbClr val="000000"/>
              </a:solidFill>
              <a:latin typeface="宋体" pitchFamily="2" charset="-122"/>
              <a:ea typeface="宋体" pitchFamily="2" charset="-122"/>
            </a:endParaRPr>
          </a:p>
          <a:p>
            <a:pPr lvl="0" indent="457200" hangingPunct="0">
              <a:lnSpc>
                <a:spcPct val="150000"/>
              </a:lnSpc>
            </a:pPr>
            <a:r>
              <a:rPr lang="zh-CN" altLang="zh-CN" b="1">
                <a:solidFill>
                  <a:srgbClr val="000000"/>
                </a:solidFill>
                <a:latin typeface="宋体" pitchFamily="2" charset="-122"/>
                <a:ea typeface="宋体" pitchFamily="2" charset="-122"/>
              </a:rPr>
              <a:t>(2)公元前1500年左右,雅利安人进入南亚次大陆,逐渐建立起一系列国家。在这些国家的形成过程中,印度出现了</a:t>
            </a:r>
            <a:r>
              <a:rPr lang="en-US" altLang="zh-CN" b="1" u="sng">
                <a:solidFill>
                  <a:srgbClr val="000000"/>
                </a:solidFill>
                <a:latin typeface="宋体" pitchFamily="2" charset="-122"/>
              </a:rPr>
              <a:t>    _________</a:t>
            </a:r>
            <a:r>
              <a:rPr lang="zh-CN" altLang="zh-CN" b="1">
                <a:solidFill>
                  <a:srgbClr val="000000"/>
                </a:solidFill>
                <a:latin typeface="宋体" pitchFamily="2" charset="-122"/>
                <a:ea typeface="宋体" pitchFamily="2" charset="-122"/>
              </a:rPr>
              <a:t>和婆罗门教。</a:t>
            </a:r>
            <a:endParaRPr lang="zh-CN" altLang="zh-CN" b="1">
              <a:solidFill>
                <a:srgbClr val="000000"/>
              </a:solidFill>
              <a:latin typeface="宋体" pitchFamily="2" charset="-122"/>
              <a:ea typeface="宋体" pitchFamily="2" charset="-122"/>
            </a:endParaRPr>
          </a:p>
          <a:p>
            <a:pPr lvl="0" indent="457200" hangingPunct="0">
              <a:lnSpc>
                <a:spcPct val="150000"/>
              </a:lnSpc>
            </a:pPr>
            <a:r>
              <a:rPr lang="zh-CN" altLang="zh-CN" b="1">
                <a:solidFill>
                  <a:srgbClr val="000000"/>
                </a:solidFill>
                <a:latin typeface="宋体" pitchFamily="2" charset="-122"/>
                <a:ea typeface="宋体" pitchFamily="2" charset="-122"/>
              </a:rPr>
              <a:t>(3)公元前6世纪,印度社会矛盾尖锐,人们对种姓制度和婆罗门教不满,佛教产生了。</a:t>
            </a:r>
            <a:endParaRPr lang="zh-CN" altLang="zh-CN" b="1">
              <a:solidFill>
                <a:srgbClr val="000000"/>
              </a:solidFill>
              <a:latin typeface="宋体" pitchFamily="2" charset="-122"/>
              <a:ea typeface="宋体" pitchFamily="2" charset="-122"/>
            </a:endParaRPr>
          </a:p>
        </p:txBody>
      </p:sp>
      <p:sp>
        <p:nvSpPr>
          <p:cNvPr id="17410" name="文本框 2" title=""/>
          <p:cNvSpPr txBox="1"/>
          <p:nvPr/>
        </p:nvSpPr>
        <p:spPr>
          <a:xfrm>
            <a:off x="2443163" y="4216400"/>
            <a:ext cx="1649412" cy="46037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r>
              <a:rPr lang="zh-CN" altLang="zh-CN" b="1">
                <a:solidFill>
                  <a:srgbClr val="FF0000"/>
                </a:solidFill>
                <a:latin typeface="宋体" pitchFamily="2" charset="-122"/>
                <a:ea typeface="宋体" pitchFamily="2" charset="-122"/>
              </a:rPr>
              <a:t>种姓制度</a:t>
            </a:r>
            <a:endParaRPr lang="zh-CN" altLang="zh-CN" b="1">
              <a:solidFill>
                <a:srgbClr val="FF0000"/>
              </a:solidFill>
              <a:latin typeface="宋体" pitchFamily="2" charset="-122"/>
              <a:ea typeface="宋体" pitchFamily="2" charset="-122"/>
            </a:endParaRPr>
          </a:p>
        </p:txBody>
      </p:sp>
      <p:pic>
        <p:nvPicPr>
          <p:cNvPr id="17411" name="自主学习cs.jpg" title=""/>
          <p:cNvPicPr>
            <a:picLocks noChangeAspect="1"/>
          </p:cNvPicPr>
          <p:nvPr/>
        </p:nvPicPr>
        <p:blipFill>
          <a:blip r:embed="rId2"/>
          <a:stretch>
            <a:fillRect/>
          </a:stretch>
        </p:blipFill>
        <p:spPr>
          <a:xfrm>
            <a:off x="1611313" y="152400"/>
            <a:ext cx="10434637" cy="420688"/>
          </a:xfrm>
          <a:prstGeom prst="rect">
            <a:avLst/>
          </a:prstGeom>
          <a:noFill/>
          <a:ln>
            <a:noFill/>
            <a:miter lim="800000"/>
          </a:ln>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grpId="0" nodeType="clickEffect">
                                  <p:stCondLst>
                                    <p:cond delay="0"/>
                                  </p:stCondLst>
                                  <p:childTnLst>
                                    <p:set>
                                      <p:cBhvr>
                                        <p:cTn id="6" dur="1" fill="hold">
                                          <p:stCondLst>
                                            <p:cond delay="0"/>
                                          </p:stCondLst>
                                        </p:cTn>
                                        <p:tgtEl>
                                          <p:spTgt spid="17410"/>
                                        </p:tgtEl>
                                        <p:attrNameLst>
                                          <p:attrName>style.visibility</p:attrName>
                                        </p:attrNameLst>
                                      </p:cBhvr>
                                      <p:to>
                                        <p:strVal val="visible"/>
                                      </p:to>
                                    </p:set>
                                    <p:anim to="" calcmode="lin" valueType="num">
                                      <p:cBhvr>
                                        <p:cTn id="7" dur="1" fill="hold"/>
                                        <p:tgtEl>
                                          <p:spTgt spid="17410"/>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sp>
        <p:nvSpPr>
          <p:cNvPr id="18433" name="文本框 99" title=""/>
          <p:cNvSpPr txBox="1"/>
          <p:nvPr/>
        </p:nvSpPr>
        <p:spPr>
          <a:xfrm>
            <a:off x="2517775" y="381000"/>
            <a:ext cx="8362950" cy="6186488"/>
          </a:xfrm>
          <a:prstGeom prst="rect">
            <a:avLst/>
          </a:prstGeom>
          <a:noFill/>
          <a:ln w="9525">
            <a:noFill/>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indent="457200" hangingPunct="0">
              <a:lnSpc>
                <a:spcPct val="150000"/>
              </a:lnSpc>
            </a:pPr>
            <a:r>
              <a:rPr lang="zh-CN" altLang="zh-CN" b="1">
                <a:solidFill>
                  <a:srgbClr val="000000"/>
                </a:solidFill>
                <a:latin typeface="宋体" pitchFamily="2" charset="-122"/>
                <a:ea typeface="宋体" pitchFamily="2" charset="-122"/>
                <a:sym typeface="宋体" pitchFamily="2" charset="-122"/>
              </a:rPr>
              <a:t>(4)4世纪时,在古代婆罗门教的基础上,印度教开始兴起。后来,印度教逐渐发展为印度的主要宗教。</a:t>
            </a:r>
            <a:endParaRPr lang="zh-CN" altLang="zh-CN" b="1">
              <a:solidFill>
                <a:srgbClr val="000000"/>
              </a:solidFill>
              <a:latin typeface="宋体" pitchFamily="2" charset="-122"/>
              <a:ea typeface="宋体" pitchFamily="2" charset="-122"/>
              <a:sym typeface="宋体" pitchFamily="2" charset="-122"/>
            </a:endParaRPr>
          </a:p>
          <a:p>
            <a:pPr lvl="0" indent="457200" hangingPunct="0">
              <a:lnSpc>
                <a:spcPct val="150000"/>
              </a:lnSpc>
            </a:pPr>
            <a:r>
              <a:rPr lang="zh-CN" altLang="zh-CN" b="1">
                <a:solidFill>
                  <a:srgbClr val="000000"/>
                </a:solidFill>
                <a:latin typeface="黑体" charset="-122"/>
                <a:ea typeface="黑体" charset="-122"/>
                <a:sym typeface="宋体" pitchFamily="2" charset="-122"/>
              </a:rPr>
              <a:t>2.主要成就</a:t>
            </a:r>
            <a:endParaRPr lang="zh-CN" altLang="zh-CN" b="1">
              <a:solidFill>
                <a:srgbClr val="000000"/>
              </a:solidFill>
              <a:latin typeface="黑体" charset="-122"/>
              <a:ea typeface="黑体" charset="-122"/>
              <a:sym typeface="宋体" pitchFamily="2" charset="-122"/>
            </a:endParaRPr>
          </a:p>
          <a:p>
            <a:pPr lvl="0" indent="457200" hangingPunct="0">
              <a:lnSpc>
                <a:spcPct val="150000"/>
              </a:lnSpc>
            </a:pPr>
            <a:r>
              <a:rPr lang="zh-CN" altLang="zh-CN" b="1">
                <a:solidFill>
                  <a:srgbClr val="000000"/>
                </a:solidFill>
                <a:latin typeface="宋体" pitchFamily="2" charset="-122"/>
                <a:ea typeface="宋体" pitchFamily="2" charset="-122"/>
                <a:sym typeface="宋体" pitchFamily="2" charset="-122"/>
              </a:rPr>
              <a:t>(1)文学:</a:t>
            </a:r>
            <a:endParaRPr lang="zh-CN" altLang="zh-CN" b="1">
              <a:solidFill>
                <a:srgbClr val="000000"/>
              </a:solidFill>
              <a:latin typeface="宋体" pitchFamily="2" charset="-122"/>
              <a:ea typeface="宋体" pitchFamily="2" charset="-122"/>
              <a:sym typeface="宋体" pitchFamily="2" charset="-122"/>
            </a:endParaRPr>
          </a:p>
          <a:p>
            <a:pPr lvl="0" indent="457200" hangingPunct="0">
              <a:lnSpc>
                <a:spcPct val="150000"/>
              </a:lnSpc>
            </a:pPr>
            <a:r>
              <a:rPr lang="zh-CN" altLang="zh-CN" b="1">
                <a:solidFill>
                  <a:srgbClr val="000000"/>
                </a:solidFill>
                <a:latin typeface="宋体" pitchFamily="2" charset="-122"/>
                <a:ea typeface="宋体" pitchFamily="2" charset="-122"/>
                <a:sym typeface="宋体" pitchFamily="2" charset="-122"/>
              </a:rPr>
              <a:t>①《摩诃婆罗多》和《</a:t>
            </a:r>
            <a:r>
              <a:rPr lang="en-US" altLang="zh-CN" b="1" u="sng">
                <a:solidFill>
                  <a:srgbClr val="000000"/>
                </a:solidFill>
                <a:latin typeface="宋体" pitchFamily="2" charset="-122"/>
                <a:sym typeface="宋体" pitchFamily="2" charset="-122"/>
              </a:rPr>
              <a:t>_________</a:t>
            </a:r>
            <a:r>
              <a:rPr lang="zh-CN" altLang="zh-CN" b="1">
                <a:solidFill>
                  <a:srgbClr val="000000"/>
                </a:solidFill>
                <a:latin typeface="宋体" pitchFamily="2" charset="-122"/>
                <a:ea typeface="宋体" pitchFamily="2" charset="-122"/>
                <a:sym typeface="宋体" pitchFamily="2" charset="-122"/>
              </a:rPr>
              <a:t>》在古代印度文学中占有重要的地位,大约定型于2—4世纪。</a:t>
            </a:r>
            <a:endParaRPr lang="zh-CN" altLang="zh-CN" b="1">
              <a:solidFill>
                <a:srgbClr val="000000"/>
              </a:solidFill>
              <a:latin typeface="宋体" pitchFamily="2" charset="-122"/>
              <a:ea typeface="宋体" pitchFamily="2" charset="-122"/>
              <a:sym typeface="宋体" pitchFamily="2" charset="-122"/>
            </a:endParaRPr>
          </a:p>
          <a:p>
            <a:pPr lvl="0" indent="457200" hangingPunct="0">
              <a:lnSpc>
                <a:spcPct val="150000"/>
              </a:lnSpc>
            </a:pPr>
            <a:r>
              <a:rPr lang="zh-CN" altLang="zh-CN" b="1">
                <a:solidFill>
                  <a:srgbClr val="000000"/>
                </a:solidFill>
                <a:latin typeface="宋体" pitchFamily="2" charset="-122"/>
                <a:ea typeface="宋体" pitchFamily="2" charset="-122"/>
                <a:sym typeface="宋体" pitchFamily="2" charset="-122"/>
              </a:rPr>
              <a:t>②两部史诗都源自民间口头创作,后经人加工而成,集中反映了古代印度人民的生活和文化成就。</a:t>
            </a:r>
            <a:endParaRPr lang="zh-CN" altLang="zh-CN" b="1">
              <a:solidFill>
                <a:srgbClr val="000000"/>
              </a:solidFill>
              <a:latin typeface="宋体" pitchFamily="2" charset="-122"/>
              <a:ea typeface="宋体" pitchFamily="2" charset="-122"/>
              <a:sym typeface="宋体" pitchFamily="2" charset="-122"/>
            </a:endParaRPr>
          </a:p>
          <a:p>
            <a:pPr lvl="0" indent="457200" hangingPunct="0">
              <a:lnSpc>
                <a:spcPct val="150000"/>
              </a:lnSpc>
            </a:pPr>
            <a:r>
              <a:rPr lang="zh-CN" altLang="zh-CN" b="1">
                <a:solidFill>
                  <a:srgbClr val="000000"/>
                </a:solidFill>
                <a:latin typeface="宋体" pitchFamily="2" charset="-122"/>
                <a:ea typeface="宋体" pitchFamily="2" charset="-122"/>
                <a:sym typeface="宋体" pitchFamily="2" charset="-122"/>
              </a:rPr>
              <a:t>(2)艺术:古代印度的艺术很多都与宗教有关,佛塔、</a:t>
            </a:r>
            <a:r>
              <a:rPr lang="en-US" altLang="zh-CN" b="1" u="sng">
                <a:solidFill>
                  <a:srgbClr val="000000"/>
                </a:solidFill>
                <a:latin typeface="宋体" pitchFamily="2" charset="-122"/>
                <a:sym typeface="宋体" pitchFamily="2" charset="-122"/>
              </a:rPr>
              <a:t>_____</a:t>
            </a:r>
            <a:r>
              <a:rPr lang="zh-CN" altLang="zh-CN" b="1">
                <a:solidFill>
                  <a:srgbClr val="000000"/>
                </a:solidFill>
                <a:latin typeface="宋体" pitchFamily="2" charset="-122"/>
                <a:ea typeface="宋体" pitchFamily="2" charset="-122"/>
                <a:sym typeface="宋体" pitchFamily="2" charset="-122"/>
              </a:rPr>
              <a:t>和石窟是佛教艺术的代表。</a:t>
            </a:r>
            <a:endParaRPr lang="zh-CN" altLang="zh-CN" b="1">
              <a:solidFill>
                <a:srgbClr val="000000"/>
              </a:solidFill>
              <a:latin typeface="宋体" pitchFamily="2" charset="-122"/>
              <a:ea typeface="宋体" pitchFamily="2" charset="-122"/>
              <a:sym typeface="宋体" pitchFamily="2" charset="-122"/>
            </a:endParaRPr>
          </a:p>
          <a:p>
            <a:pPr lvl="0" hangingPunct="0">
              <a:lnSpc>
                <a:spcPct val="150000"/>
              </a:lnSpc>
            </a:pPr>
            <a:endParaRPr lang="zh-CN" b="1">
              <a:latin typeface="Arial" pitchFamily="34" charset="0"/>
              <a:ea typeface="宋体" pitchFamily="2" charset="-122"/>
              <a:sym typeface="宋体" pitchFamily="2" charset="-122"/>
            </a:endParaRPr>
          </a:p>
        </p:txBody>
      </p:sp>
      <p:sp>
        <p:nvSpPr>
          <p:cNvPr id="18434" name="文本框 1" title=""/>
          <p:cNvSpPr txBox="1"/>
          <p:nvPr/>
        </p:nvSpPr>
        <p:spPr>
          <a:xfrm>
            <a:off x="6099175" y="2665413"/>
            <a:ext cx="1649413" cy="46037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r>
              <a:rPr lang="zh-CN" altLang="zh-CN" b="1">
                <a:solidFill>
                  <a:srgbClr val="FF0000"/>
                </a:solidFill>
                <a:latin typeface="宋体" pitchFamily="2" charset="-122"/>
                <a:ea typeface="宋体" pitchFamily="2" charset="-122"/>
              </a:rPr>
              <a:t>罗摩衍那</a:t>
            </a:r>
            <a:endParaRPr lang="zh-CN" altLang="zh-CN" b="1">
              <a:solidFill>
                <a:srgbClr val="FF0000"/>
              </a:solidFill>
              <a:latin typeface="宋体" pitchFamily="2" charset="-122"/>
              <a:ea typeface="宋体" pitchFamily="2" charset="-122"/>
            </a:endParaRPr>
          </a:p>
        </p:txBody>
      </p:sp>
      <p:sp>
        <p:nvSpPr>
          <p:cNvPr id="18435" name="文本框 3" title=""/>
          <p:cNvSpPr txBox="1"/>
          <p:nvPr/>
        </p:nvSpPr>
        <p:spPr>
          <a:xfrm>
            <a:off x="9909175" y="4875213"/>
            <a:ext cx="1649413" cy="46037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r>
              <a:rPr lang="zh-CN" altLang="zh-CN" b="1">
                <a:solidFill>
                  <a:srgbClr val="FF0000"/>
                </a:solidFill>
                <a:latin typeface="宋体" pitchFamily="2" charset="-122"/>
                <a:ea typeface="宋体" pitchFamily="2" charset="-122"/>
              </a:rPr>
              <a:t>石柱</a:t>
            </a:r>
            <a:endParaRPr lang="zh-CN" altLang="zh-CN" b="1">
              <a:solidFill>
                <a:srgbClr val="FF0000"/>
              </a:solidFill>
              <a:latin typeface="宋体" pitchFamily="2" charset="-122"/>
              <a:ea typeface="宋体" pitchFamily="2"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grpId="0" nodeType="clickEffect">
                                  <p:stCondLst>
                                    <p:cond delay="0"/>
                                  </p:stCondLst>
                                  <p:childTnLst>
                                    <p:set>
                                      <p:cBhvr>
                                        <p:cTn id="6" dur="1" fill="hold">
                                          <p:stCondLst>
                                            <p:cond delay="0"/>
                                          </p:stCondLst>
                                        </p:cTn>
                                        <p:tgtEl>
                                          <p:spTgt spid="18434"/>
                                        </p:tgtEl>
                                        <p:attrNameLst>
                                          <p:attrName>style.visibility</p:attrName>
                                        </p:attrNameLst>
                                      </p:cBhvr>
                                      <p:to>
                                        <p:strVal val="visible"/>
                                      </p:to>
                                    </p:set>
                                    <p:anim to="" calcmode="lin" valueType="num">
                                      <p:cBhvr>
                                        <p:cTn id="7" dur="1" fill="hold"/>
                                        <p:tgtEl>
                                          <p:spTgt spid="18434"/>
                                        </p:tgtEl>
                                      </p:cBhvr>
                                    </p:anim>
                                  </p:childTnLst>
                                </p:cTn>
                              </p:par>
                            </p:childTnLst>
                          </p:cTn>
                        </p:par>
                      </p:childTnLst>
                    </p:cTn>
                  </p:par>
                  <p:par>
                    <p:cTn id="8" fill="hold" nodeType="clickPar">
                      <p:stCondLst>
                        <p:cond delay="indefinite"/>
                      </p:stCondLst>
                      <p:childTnLst>
                        <p:par>
                          <p:cTn id="9" fill="hold">
                            <p:stCondLst>
                              <p:cond delay="0"/>
                            </p:stCondLst>
                            <p:childTnLst>
                              <p:par>
                                <p:cTn id="10" presetID="24" presetClass="entr" presetSubtype="0" dur="1" fill="hold" grpId="0" nodeType="clickEffect">
                                  <p:stCondLst>
                                    <p:cond delay="0"/>
                                  </p:stCondLst>
                                  <p:childTnLst>
                                    <p:set>
                                      <p:cBhvr>
                                        <p:cTn id="11" dur="1" fill="hold">
                                          <p:stCondLst>
                                            <p:cond delay="0"/>
                                          </p:stCondLst>
                                        </p:cTn>
                                        <p:tgtEl>
                                          <p:spTgt spid="18435"/>
                                        </p:tgtEl>
                                        <p:attrNameLst>
                                          <p:attrName>style.visibility</p:attrName>
                                        </p:attrNameLst>
                                      </p:cBhvr>
                                      <p:to>
                                        <p:strVal val="visible"/>
                                      </p:to>
                                    </p:set>
                                    <p:anim to="" calcmode="lin" valueType="num">
                                      <p:cBhvr>
                                        <p:cTn id="12" dur="1" fill="hold"/>
                                        <p:tgtEl>
                                          <p:spTgt spid="18435"/>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P spid="18435"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sp>
        <p:nvSpPr>
          <p:cNvPr id="19457" name="文本框 99" title=""/>
          <p:cNvSpPr txBox="1"/>
          <p:nvPr/>
        </p:nvSpPr>
        <p:spPr>
          <a:xfrm>
            <a:off x="2547938" y="600075"/>
            <a:ext cx="8142287" cy="5078413"/>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457200">
              <a:lnSpc>
                <a:spcPct val="150000"/>
              </a:lnSpc>
            </a:pPr>
            <a:r>
              <a:rPr lang="zh-CN" altLang="zh-CN" b="1">
                <a:solidFill>
                  <a:srgbClr val="000000"/>
                </a:solidFill>
                <a:latin typeface="宋体" pitchFamily="2" charset="-122"/>
                <a:ea typeface="宋体" pitchFamily="2" charset="-122"/>
              </a:rPr>
              <a:t>(3)数学:古代印度人发明了包括“0”在内的十个数字符号。</a:t>
            </a:r>
            <a:endParaRPr lang="zh-CN" altLang="zh-CN" b="1">
              <a:solidFill>
                <a:srgbClr val="000000"/>
              </a:solidFill>
              <a:latin typeface="宋体" pitchFamily="2" charset="-122"/>
              <a:ea typeface="宋体" pitchFamily="2" charset="-122"/>
            </a:endParaRPr>
          </a:p>
          <a:p>
            <a:pPr marL="0" lvl="0" indent="457200">
              <a:lnSpc>
                <a:spcPct val="150000"/>
              </a:lnSpc>
            </a:pPr>
            <a:r>
              <a:rPr lang="zh-CN" altLang="zh-CN" b="1">
                <a:solidFill>
                  <a:srgbClr val="000000"/>
                </a:solidFill>
                <a:latin typeface="黑体" charset="-122"/>
                <a:ea typeface="黑体" charset="-122"/>
              </a:rPr>
              <a:t>3.文化交流</a:t>
            </a:r>
            <a:endParaRPr lang="zh-CN" altLang="zh-CN" b="1">
              <a:solidFill>
                <a:srgbClr val="000000"/>
              </a:solidFill>
              <a:latin typeface="黑体" charset="-122"/>
              <a:ea typeface="黑体" charset="-122"/>
            </a:endParaRPr>
          </a:p>
          <a:p>
            <a:pPr marL="0" lvl="0" indent="457200">
              <a:lnSpc>
                <a:spcPct val="150000"/>
              </a:lnSpc>
            </a:pPr>
            <a:r>
              <a:rPr lang="zh-CN" altLang="zh-CN" b="1">
                <a:solidFill>
                  <a:srgbClr val="000000"/>
                </a:solidFill>
                <a:latin typeface="宋体" pitchFamily="2" charset="-122"/>
                <a:ea typeface="宋体" pitchFamily="2" charset="-122"/>
              </a:rPr>
              <a:t>(1)公元前后,古代印度文化开始传播到东南亚。5世纪时,印度的语言、文字、艺术、思想、宗教以及风俗习惯等各个方面已经在东南亚产生了广泛影响。</a:t>
            </a:r>
            <a:endParaRPr lang="zh-CN" altLang="zh-CN" b="1">
              <a:solidFill>
                <a:srgbClr val="000000"/>
              </a:solidFill>
              <a:latin typeface="宋体" pitchFamily="2" charset="-122"/>
              <a:ea typeface="宋体" pitchFamily="2" charset="-122"/>
            </a:endParaRPr>
          </a:p>
          <a:p>
            <a:pPr marL="0" lvl="0" indent="457200">
              <a:lnSpc>
                <a:spcPct val="150000"/>
              </a:lnSpc>
            </a:pPr>
            <a:r>
              <a:rPr lang="zh-CN" altLang="zh-CN" b="1">
                <a:solidFill>
                  <a:srgbClr val="000000"/>
                </a:solidFill>
                <a:latin typeface="宋体" pitchFamily="2" charset="-122"/>
                <a:ea typeface="宋体" pitchFamily="2" charset="-122"/>
              </a:rPr>
              <a:t>(2)佛教文化更是渗入东南亚社会生活的各个方面。南传佛教的经典主要用古代印度的巴利文书写,</a:t>
            </a:r>
            <a:r>
              <a:rPr lang="en-US" altLang="zh-CN" b="1" u="sng">
                <a:solidFill>
                  <a:srgbClr val="000000"/>
                </a:solidFill>
                <a:latin typeface="宋体" pitchFamily="2" charset="-122"/>
              </a:rPr>
              <a:t>       </a:t>
            </a:r>
            <a:r>
              <a:rPr lang="zh-CN" altLang="zh-CN" b="1">
                <a:solidFill>
                  <a:srgbClr val="000000"/>
                </a:solidFill>
                <a:latin typeface="宋体" pitchFamily="2" charset="-122"/>
                <a:ea typeface="宋体" pitchFamily="2" charset="-122"/>
              </a:rPr>
              <a:t>对东南亚国家的文字发展也产生了重要影响。</a:t>
            </a:r>
            <a:endParaRPr lang="zh-CN" altLang="zh-CN" b="1">
              <a:solidFill>
                <a:srgbClr val="000000"/>
              </a:solidFill>
              <a:latin typeface="宋体" pitchFamily="2" charset="-122"/>
              <a:ea typeface="宋体" pitchFamily="2" charset="-122"/>
            </a:endParaRPr>
          </a:p>
        </p:txBody>
      </p:sp>
      <p:sp>
        <p:nvSpPr>
          <p:cNvPr id="19458" name="文本框 2" title=""/>
          <p:cNvSpPr txBox="1"/>
          <p:nvPr/>
        </p:nvSpPr>
        <p:spPr>
          <a:xfrm>
            <a:off x="8308975" y="4570413"/>
            <a:ext cx="1389063" cy="46037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r>
              <a:rPr lang="zh-CN" altLang="en-US" b="1">
                <a:solidFill>
                  <a:srgbClr val="FF0000"/>
                </a:solidFill>
                <a:latin typeface="宋体" pitchFamily="2" charset="-122"/>
                <a:ea typeface="宋体" pitchFamily="2" charset="-122"/>
              </a:rPr>
              <a:t>巴利文</a:t>
            </a:r>
            <a:endParaRPr lang="zh-CN" altLang="en-US" b="1">
              <a:solidFill>
                <a:srgbClr val="FF0000"/>
              </a:solidFill>
              <a:latin typeface="宋体" pitchFamily="2" charset="-122"/>
              <a:ea typeface="宋体" pitchFamily="2"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grpId="0" nodeType="clickEffect">
                                  <p:stCondLst>
                                    <p:cond delay="0"/>
                                  </p:stCondLst>
                                  <p:childTnLst>
                                    <p:set>
                                      <p:cBhvr>
                                        <p:cTn id="6" dur="1" fill="hold">
                                          <p:stCondLst>
                                            <p:cond delay="0"/>
                                          </p:stCondLst>
                                        </p:cTn>
                                        <p:tgtEl>
                                          <p:spTgt spid="19458"/>
                                        </p:tgtEl>
                                        <p:attrNameLst>
                                          <p:attrName>style.visibility</p:attrName>
                                        </p:attrNameLst>
                                      </p:cBhvr>
                                      <p:to>
                                        <p:strVal val="visible"/>
                                      </p:to>
                                    </p:set>
                                    <p:anim to="" calcmode="lin" valueType="num">
                                      <p:cBhvr>
                                        <p:cTn id="7" dur="1" fill="hold"/>
                                        <p:tgtEl>
                                          <p:spTgt spid="19458"/>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sp>
        <p:nvSpPr>
          <p:cNvPr id="20481" name="文本框 99" title=""/>
          <p:cNvSpPr txBox="1"/>
          <p:nvPr/>
        </p:nvSpPr>
        <p:spPr>
          <a:xfrm>
            <a:off x="2287588" y="609600"/>
            <a:ext cx="8948737" cy="507682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457200">
              <a:lnSpc>
                <a:spcPct val="150000"/>
              </a:lnSpc>
            </a:pPr>
            <a:r>
              <a:rPr lang="zh-CN" altLang="zh-CN" b="1">
                <a:solidFill>
                  <a:srgbClr val="000000"/>
                </a:solidFill>
                <a:latin typeface="宋体" pitchFamily="2" charset="-122"/>
                <a:ea typeface="宋体" pitchFamily="2" charset="-122"/>
              </a:rPr>
              <a:t>【概念阐释】</a:t>
            </a:r>
            <a:endParaRPr lang="zh-CN" altLang="zh-CN" b="1">
              <a:solidFill>
                <a:srgbClr val="000000"/>
              </a:solidFill>
              <a:latin typeface="宋体" pitchFamily="2" charset="-122"/>
              <a:ea typeface="宋体" pitchFamily="2" charset="-122"/>
            </a:endParaRPr>
          </a:p>
          <a:p>
            <a:pPr marL="0" lvl="0" indent="457200">
              <a:lnSpc>
                <a:spcPct val="150000"/>
              </a:lnSpc>
            </a:pPr>
            <a:r>
              <a:rPr lang="en-US" altLang="zh-CN" b="1">
                <a:solidFill>
                  <a:srgbClr val="000000"/>
                </a:solidFill>
                <a:latin typeface="仿宋" charset="-122"/>
                <a:ea typeface="仿宋" charset="-122"/>
              </a:rPr>
              <a:t> </a:t>
            </a:r>
            <a:r>
              <a:rPr lang="zh-CN" altLang="zh-CN" b="1">
                <a:solidFill>
                  <a:srgbClr val="000000"/>
                </a:solidFill>
                <a:latin typeface="仿宋" charset="-122"/>
                <a:ea typeface="仿宋" charset="-122"/>
              </a:rPr>
              <a:t>种姓制度是曾在印度、孟加拉国、斯里兰卡等国普遍存在的一种以血统论为基础的社会体系,其中以印度最为严重。种姓制度最初是随雅利安人入侵印度而创立的社会制度。原本的种姓制度并非要划分阶级及人的高低贵贱,而是要确保雅利安人的执政权和保持各种工作都有一定的人数。然而随着外来征服者统治印度,种姓制度经历过许多调整。1947年印度脱离殖民体系独立后,种姓制度的法律地位正式被废除,各种种姓分类与歧视被视为非法,然而在实际生活中,其仍扮演相当重要的角色。</a:t>
            </a:r>
            <a:endParaRPr lang="zh-CN" altLang="zh-CN" b="1">
              <a:solidFill>
                <a:srgbClr val="000000"/>
              </a:solidFill>
              <a:latin typeface="仿宋" charset="-122"/>
              <a:ea typeface="仿宋" charset="-122"/>
            </a:endParaRPr>
          </a:p>
        </p:txBody>
      </p:sp>
    </p:spTree>
  </p:cSld>
  <p:clrMapOvr>
    <a:masterClrMapping/>
  </p:clrMapOvr>
  <p:transition>
    <p:random/>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sp>
        <p:nvSpPr>
          <p:cNvPr id="21505" name="文本框 99" title=""/>
          <p:cNvSpPr txBox="1"/>
          <p:nvPr/>
        </p:nvSpPr>
        <p:spPr>
          <a:xfrm>
            <a:off x="2441575" y="1066800"/>
            <a:ext cx="8631238" cy="3970338"/>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457200">
              <a:lnSpc>
                <a:spcPct val="150000"/>
              </a:lnSpc>
            </a:pPr>
            <a:r>
              <a:rPr lang="zh-CN" altLang="zh-CN" b="1">
                <a:solidFill>
                  <a:srgbClr val="000000"/>
                </a:solidFill>
                <a:latin typeface="黑体" charset="-122"/>
                <a:ea typeface="黑体" charset="-122"/>
                <a:sym typeface="宋体" pitchFamily="2" charset="-122"/>
              </a:rPr>
              <a:t>二、古代朝鲜与日本文化</a:t>
            </a:r>
            <a:endParaRPr lang="zh-CN" altLang="zh-CN" b="1">
              <a:solidFill>
                <a:srgbClr val="000000"/>
              </a:solidFill>
              <a:latin typeface="黑体" charset="-122"/>
              <a:ea typeface="黑体" charset="-122"/>
              <a:sym typeface="宋体" pitchFamily="2" charset="-122"/>
            </a:endParaRPr>
          </a:p>
          <a:p>
            <a:pPr marL="0" lvl="0" indent="457200">
              <a:lnSpc>
                <a:spcPct val="150000"/>
              </a:lnSpc>
            </a:pPr>
            <a:r>
              <a:rPr lang="zh-CN" altLang="zh-CN" b="1">
                <a:solidFill>
                  <a:srgbClr val="000000"/>
                </a:solidFill>
                <a:latin typeface="黑体" charset="-122"/>
                <a:ea typeface="黑体" charset="-122"/>
                <a:sym typeface="宋体" pitchFamily="2" charset="-122"/>
              </a:rPr>
              <a:t>1.古代朝鲜文化</a:t>
            </a:r>
            <a:endParaRPr lang="zh-CN" altLang="zh-CN" b="1">
              <a:solidFill>
                <a:srgbClr val="000000"/>
              </a:solidFill>
              <a:latin typeface="黑体" charset="-122"/>
              <a:ea typeface="黑体" charset="-122"/>
              <a:sym typeface="宋体" pitchFamily="2" charset="-122"/>
            </a:endParaRPr>
          </a:p>
          <a:p>
            <a:pPr marL="0" lvl="0" indent="457200">
              <a:lnSpc>
                <a:spcPct val="150000"/>
              </a:lnSpc>
            </a:pPr>
            <a:r>
              <a:rPr lang="zh-CN" altLang="zh-CN" b="1">
                <a:solidFill>
                  <a:srgbClr val="000000"/>
                </a:solidFill>
                <a:latin typeface="宋体" pitchFamily="2" charset="-122"/>
                <a:ea typeface="宋体" pitchFamily="2" charset="-122"/>
                <a:sym typeface="宋体" pitchFamily="2" charset="-122"/>
              </a:rPr>
              <a:t>(1)主要成就:</a:t>
            </a:r>
            <a:endParaRPr lang="zh-CN" altLang="zh-CN" b="1">
              <a:solidFill>
                <a:srgbClr val="000000"/>
              </a:solidFill>
              <a:latin typeface="宋体" pitchFamily="2" charset="-122"/>
              <a:ea typeface="宋体" pitchFamily="2" charset="-122"/>
              <a:sym typeface="宋体" pitchFamily="2" charset="-122"/>
            </a:endParaRPr>
          </a:p>
          <a:p>
            <a:pPr marL="0" lvl="0" indent="457200">
              <a:lnSpc>
                <a:spcPct val="150000"/>
              </a:lnSpc>
            </a:pPr>
            <a:r>
              <a:rPr lang="zh-CN" altLang="zh-CN" b="1">
                <a:solidFill>
                  <a:srgbClr val="000000"/>
                </a:solidFill>
                <a:latin typeface="宋体" pitchFamily="2" charset="-122"/>
                <a:ea typeface="宋体" pitchFamily="2" charset="-122"/>
                <a:sym typeface="宋体" pitchFamily="2" charset="-122"/>
              </a:rPr>
              <a:t>①公元前5世纪前后,朝鲜出现了青铜器,稍后有了铁器。</a:t>
            </a:r>
            <a:endParaRPr lang="zh-CN" altLang="zh-CN" b="1">
              <a:solidFill>
                <a:srgbClr val="000000"/>
              </a:solidFill>
              <a:latin typeface="宋体" pitchFamily="2" charset="-122"/>
              <a:ea typeface="宋体" pitchFamily="2" charset="-122"/>
              <a:sym typeface="宋体" pitchFamily="2" charset="-122"/>
            </a:endParaRPr>
          </a:p>
          <a:p>
            <a:pPr marL="0" lvl="0" indent="457200">
              <a:lnSpc>
                <a:spcPct val="150000"/>
              </a:lnSpc>
            </a:pPr>
            <a:r>
              <a:rPr lang="zh-CN" altLang="zh-CN" b="1">
                <a:solidFill>
                  <a:srgbClr val="000000"/>
                </a:solidFill>
                <a:latin typeface="宋体" pitchFamily="2" charset="-122"/>
                <a:ea typeface="宋体" pitchFamily="2" charset="-122"/>
                <a:sym typeface="宋体" pitchFamily="2" charset="-122"/>
              </a:rPr>
              <a:t>②7世纪,朝鲜半岛的居民修建了观测天象的瞻星台。</a:t>
            </a:r>
            <a:endParaRPr lang="zh-CN" altLang="zh-CN" b="1">
              <a:solidFill>
                <a:srgbClr val="000000"/>
              </a:solidFill>
              <a:latin typeface="宋体" pitchFamily="2" charset="-122"/>
              <a:ea typeface="宋体" pitchFamily="2" charset="-122"/>
              <a:sym typeface="宋体" pitchFamily="2" charset="-122"/>
            </a:endParaRPr>
          </a:p>
          <a:p>
            <a:pPr marL="0" lvl="0" indent="457200">
              <a:lnSpc>
                <a:spcPct val="150000"/>
              </a:lnSpc>
            </a:pPr>
            <a:r>
              <a:rPr lang="zh-CN" altLang="zh-CN" b="1">
                <a:solidFill>
                  <a:srgbClr val="000000"/>
                </a:solidFill>
                <a:latin typeface="宋体" pitchFamily="2" charset="-122"/>
                <a:ea typeface="宋体" pitchFamily="2" charset="-122"/>
                <a:sym typeface="宋体" pitchFamily="2" charset="-122"/>
              </a:rPr>
              <a:t>③12世纪完成的《</a:t>
            </a:r>
            <a:r>
              <a:rPr lang="en-US" altLang="zh-CN" b="1" u="sng">
                <a:solidFill>
                  <a:srgbClr val="000000"/>
                </a:solidFill>
                <a:latin typeface="宋体" pitchFamily="2" charset="-122"/>
                <a:sym typeface="宋体" pitchFamily="2" charset="-122"/>
              </a:rPr>
              <a:t>__________</a:t>
            </a:r>
            <a:r>
              <a:rPr lang="zh-CN" altLang="zh-CN" b="1">
                <a:solidFill>
                  <a:srgbClr val="000000"/>
                </a:solidFill>
                <a:latin typeface="宋体" pitchFamily="2" charset="-122"/>
                <a:ea typeface="宋体" pitchFamily="2" charset="-122"/>
                <a:sym typeface="宋体" pitchFamily="2" charset="-122"/>
              </a:rPr>
              <a:t>》是朝鲜半岛现存最早的史书。</a:t>
            </a:r>
            <a:endParaRPr lang="zh-CN" altLang="zh-CN" b="1">
              <a:solidFill>
                <a:srgbClr val="000000"/>
              </a:solidFill>
              <a:latin typeface="宋体" pitchFamily="2" charset="-122"/>
              <a:ea typeface="宋体" pitchFamily="2" charset="-122"/>
              <a:sym typeface="宋体" pitchFamily="2" charset="-122"/>
            </a:endParaRPr>
          </a:p>
          <a:p>
            <a:pPr marL="0" lvl="0" indent="457200">
              <a:lnSpc>
                <a:spcPct val="150000"/>
              </a:lnSpc>
            </a:pPr>
            <a:r>
              <a:rPr lang="zh-CN" altLang="zh-CN" b="1">
                <a:solidFill>
                  <a:srgbClr val="000000"/>
                </a:solidFill>
                <a:latin typeface="宋体" pitchFamily="2" charset="-122"/>
                <a:ea typeface="宋体" pitchFamily="2" charset="-122"/>
                <a:sym typeface="宋体" pitchFamily="2" charset="-122"/>
              </a:rPr>
              <a:t>④朝鲜的音乐、舞蹈源远流长,特色鲜明。</a:t>
            </a:r>
            <a:r>
              <a:rPr lang="en-US" altLang="zh-CN" b="1">
                <a:latin typeface="宋体" pitchFamily="2" charset="-122"/>
                <a:sym typeface="宋体" pitchFamily="2" charset="-122"/>
              </a:rPr>
              <a:t> </a:t>
            </a:r>
            <a:endParaRPr lang="zh-CN" altLang="zh-CN" b="1">
              <a:solidFill>
                <a:srgbClr val="000000"/>
              </a:solidFill>
              <a:latin typeface="宋体" pitchFamily="2" charset="-122"/>
              <a:ea typeface="宋体" pitchFamily="2" charset="-122"/>
            </a:endParaRPr>
          </a:p>
        </p:txBody>
      </p:sp>
      <p:sp>
        <p:nvSpPr>
          <p:cNvPr id="21506" name="文本框 1" title=""/>
          <p:cNvSpPr txBox="1"/>
          <p:nvPr/>
        </p:nvSpPr>
        <p:spPr>
          <a:xfrm>
            <a:off x="5489575" y="3884613"/>
            <a:ext cx="1649413" cy="46037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r>
              <a:rPr lang="zh-CN" altLang="zh-CN" b="1">
                <a:solidFill>
                  <a:srgbClr val="FF0000"/>
                </a:solidFill>
                <a:latin typeface="宋体" pitchFamily="2" charset="-122"/>
                <a:ea typeface="宋体" pitchFamily="2" charset="-122"/>
              </a:rPr>
              <a:t>三国史记</a:t>
            </a:r>
            <a:endParaRPr lang="zh-CN" altLang="zh-CN" b="1">
              <a:solidFill>
                <a:srgbClr val="FF0000"/>
              </a:solidFill>
              <a:latin typeface="宋体" pitchFamily="2" charset="-122"/>
              <a:ea typeface="宋体" pitchFamily="2"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grpId="0" nodeType="clickEffect">
                                  <p:stCondLst>
                                    <p:cond delay="0"/>
                                  </p:stCondLst>
                                  <p:childTnLst>
                                    <p:set>
                                      <p:cBhvr>
                                        <p:cTn id="6" dur="1" fill="hold">
                                          <p:stCondLst>
                                            <p:cond delay="0"/>
                                          </p:stCondLst>
                                        </p:cTn>
                                        <p:tgtEl>
                                          <p:spTgt spid="21506"/>
                                        </p:tgtEl>
                                        <p:attrNameLst>
                                          <p:attrName>style.visibility</p:attrName>
                                        </p:attrNameLst>
                                      </p:cBhvr>
                                      <p:to>
                                        <p:strVal val="visible"/>
                                      </p:to>
                                    </p:set>
                                    <p:anim to="" calcmode="lin" valueType="num">
                                      <p:cBhvr>
                                        <p:cTn id="7" dur="1" fill="hold"/>
                                        <p:tgtEl>
                                          <p:spTgt spid="21506"/>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sp>
        <p:nvSpPr>
          <p:cNvPr id="22529" name="文本框 99" title=""/>
          <p:cNvSpPr txBox="1"/>
          <p:nvPr/>
        </p:nvSpPr>
        <p:spPr>
          <a:xfrm>
            <a:off x="2822575" y="914400"/>
            <a:ext cx="8237538" cy="3970338"/>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457200">
              <a:lnSpc>
                <a:spcPct val="150000"/>
              </a:lnSpc>
            </a:pPr>
            <a:r>
              <a:rPr lang="zh-CN" altLang="zh-CN" b="1">
                <a:solidFill>
                  <a:srgbClr val="000000"/>
                </a:solidFill>
                <a:latin typeface="宋体" pitchFamily="2" charset="-122"/>
                <a:ea typeface="宋体" pitchFamily="2" charset="-122"/>
              </a:rPr>
              <a:t>(2)文化交流:</a:t>
            </a:r>
            <a:endParaRPr lang="zh-CN" altLang="zh-CN" b="1">
              <a:solidFill>
                <a:srgbClr val="000000"/>
              </a:solidFill>
              <a:latin typeface="宋体" pitchFamily="2" charset="-122"/>
              <a:ea typeface="宋体" pitchFamily="2" charset="-122"/>
            </a:endParaRPr>
          </a:p>
          <a:p>
            <a:pPr marL="0" lvl="0" indent="457200">
              <a:lnSpc>
                <a:spcPct val="150000"/>
              </a:lnSpc>
            </a:pPr>
            <a:r>
              <a:rPr lang="zh-CN" altLang="zh-CN" b="1">
                <a:solidFill>
                  <a:srgbClr val="000000"/>
                </a:solidFill>
                <a:latin typeface="宋体" pitchFamily="2" charset="-122"/>
                <a:ea typeface="宋体" pitchFamily="2" charset="-122"/>
              </a:rPr>
              <a:t>①朝鲜和中国交往频繁,</a:t>
            </a:r>
            <a:r>
              <a:rPr lang="en-US" altLang="zh-CN" b="1" u="sng">
                <a:solidFill>
                  <a:srgbClr val="000000"/>
                </a:solidFill>
                <a:latin typeface="宋体" pitchFamily="2" charset="-122"/>
              </a:rPr>
              <a:t>      </a:t>
            </a:r>
            <a:r>
              <a:rPr lang="zh-CN" altLang="zh-CN" b="1">
                <a:solidFill>
                  <a:srgbClr val="000000"/>
                </a:solidFill>
                <a:latin typeface="宋体" pitchFamily="2" charset="-122"/>
                <a:ea typeface="宋体" pitchFamily="2" charset="-122"/>
              </a:rPr>
              <a:t>、道教和儒学从中国传入朝鲜,朝鲜的典章制度、文字、学术文化和风俗习惯都受到中国的影响。</a:t>
            </a:r>
            <a:endParaRPr lang="zh-CN" altLang="zh-CN" b="1">
              <a:solidFill>
                <a:srgbClr val="000000"/>
              </a:solidFill>
              <a:latin typeface="宋体" pitchFamily="2" charset="-122"/>
              <a:ea typeface="宋体" pitchFamily="2" charset="-122"/>
            </a:endParaRPr>
          </a:p>
          <a:p>
            <a:pPr marL="0" lvl="0" indent="457200">
              <a:lnSpc>
                <a:spcPct val="150000"/>
              </a:lnSpc>
            </a:pPr>
            <a:r>
              <a:rPr lang="zh-CN" altLang="zh-CN" b="1">
                <a:solidFill>
                  <a:srgbClr val="000000"/>
                </a:solidFill>
                <a:latin typeface="宋体" pitchFamily="2" charset="-122"/>
                <a:ea typeface="宋体" pitchFamily="2" charset="-122"/>
              </a:rPr>
              <a:t>②汉字长期在朝鲜半岛使用,在学习汉字的基础上,朝鲜人创制了本民族文字。朝鲜半岛的古代文化也传入中国中原地区,南北朝时期的中国宫廷中就已经有了朝鲜半岛的</a:t>
            </a:r>
            <a:r>
              <a:rPr lang="en-US" altLang="zh-CN" b="1" u="sng">
                <a:solidFill>
                  <a:srgbClr val="000000"/>
                </a:solidFill>
                <a:latin typeface="宋体" pitchFamily="2" charset="-122"/>
              </a:rPr>
              <a:t>     </a:t>
            </a:r>
            <a:r>
              <a:rPr lang="zh-CN" altLang="zh-CN" b="1">
                <a:solidFill>
                  <a:srgbClr val="000000"/>
                </a:solidFill>
                <a:latin typeface="宋体" pitchFamily="2" charset="-122"/>
                <a:ea typeface="宋体" pitchFamily="2" charset="-122"/>
              </a:rPr>
              <a:t>。</a:t>
            </a:r>
            <a:endParaRPr lang="zh-CN" altLang="zh-CN" b="1">
              <a:solidFill>
                <a:srgbClr val="000000"/>
              </a:solidFill>
              <a:latin typeface="宋体" pitchFamily="2" charset="-122"/>
              <a:ea typeface="宋体" pitchFamily="2" charset="-122"/>
            </a:endParaRPr>
          </a:p>
        </p:txBody>
      </p:sp>
      <p:sp>
        <p:nvSpPr>
          <p:cNvPr id="22530" name="文本框 2" title=""/>
          <p:cNvSpPr txBox="1"/>
          <p:nvPr/>
        </p:nvSpPr>
        <p:spPr>
          <a:xfrm>
            <a:off x="6632575" y="1598613"/>
            <a:ext cx="1106488" cy="46037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r>
              <a:rPr lang="zh-CN" altLang="en-US" b="1">
                <a:solidFill>
                  <a:srgbClr val="FF0000"/>
                </a:solidFill>
                <a:latin typeface="宋体" pitchFamily="2" charset="-122"/>
                <a:ea typeface="宋体" pitchFamily="2" charset="-122"/>
              </a:rPr>
              <a:t>佛教</a:t>
            </a:r>
            <a:endParaRPr lang="zh-CN" altLang="en-US" b="1">
              <a:solidFill>
                <a:srgbClr val="FF0000"/>
              </a:solidFill>
              <a:latin typeface="宋体" pitchFamily="2" charset="-122"/>
              <a:ea typeface="宋体" pitchFamily="2" charset="-122"/>
            </a:endParaRPr>
          </a:p>
        </p:txBody>
      </p:sp>
      <p:sp>
        <p:nvSpPr>
          <p:cNvPr id="22531" name="文本框 3" title=""/>
          <p:cNvSpPr txBox="1"/>
          <p:nvPr/>
        </p:nvSpPr>
        <p:spPr>
          <a:xfrm>
            <a:off x="10033000" y="4341813"/>
            <a:ext cx="1106488" cy="46037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r>
              <a:rPr lang="zh-CN" altLang="en-US" b="1">
                <a:solidFill>
                  <a:srgbClr val="FF0000"/>
                </a:solidFill>
                <a:latin typeface="宋体" pitchFamily="2" charset="-122"/>
                <a:ea typeface="宋体" pitchFamily="2" charset="-122"/>
              </a:rPr>
              <a:t>乐舞</a:t>
            </a:r>
            <a:endParaRPr lang="zh-CN" altLang="en-US" b="1">
              <a:solidFill>
                <a:srgbClr val="FF0000"/>
              </a:solidFill>
              <a:latin typeface="宋体" pitchFamily="2" charset="-122"/>
              <a:ea typeface="宋体" pitchFamily="2"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grpId="0" nodeType="clickEffect">
                                  <p:stCondLst>
                                    <p:cond delay="0"/>
                                  </p:stCondLst>
                                  <p:childTnLst>
                                    <p:set>
                                      <p:cBhvr>
                                        <p:cTn id="6" dur="1" fill="hold">
                                          <p:stCondLst>
                                            <p:cond delay="0"/>
                                          </p:stCondLst>
                                        </p:cTn>
                                        <p:tgtEl>
                                          <p:spTgt spid="22530"/>
                                        </p:tgtEl>
                                        <p:attrNameLst>
                                          <p:attrName>style.visibility</p:attrName>
                                        </p:attrNameLst>
                                      </p:cBhvr>
                                      <p:to>
                                        <p:strVal val="visible"/>
                                      </p:to>
                                    </p:set>
                                    <p:anim to="" calcmode="lin" valueType="num">
                                      <p:cBhvr>
                                        <p:cTn id="7" dur="1" fill="hold"/>
                                        <p:tgtEl>
                                          <p:spTgt spid="22530"/>
                                        </p:tgtEl>
                                      </p:cBhvr>
                                    </p:anim>
                                  </p:childTnLst>
                                </p:cTn>
                              </p:par>
                            </p:childTnLst>
                          </p:cTn>
                        </p:par>
                      </p:childTnLst>
                    </p:cTn>
                  </p:par>
                  <p:par>
                    <p:cTn id="8" fill="hold" nodeType="clickPar">
                      <p:stCondLst>
                        <p:cond delay="indefinite"/>
                      </p:stCondLst>
                      <p:childTnLst>
                        <p:par>
                          <p:cTn id="9" fill="hold">
                            <p:stCondLst>
                              <p:cond delay="0"/>
                            </p:stCondLst>
                            <p:childTnLst>
                              <p:par>
                                <p:cTn id="10" presetID="24" presetClass="entr" presetSubtype="0" dur="1" fill="hold" grpId="0" nodeType="clickEffect">
                                  <p:stCondLst>
                                    <p:cond delay="0"/>
                                  </p:stCondLst>
                                  <p:childTnLst>
                                    <p:set>
                                      <p:cBhvr>
                                        <p:cTn id="11" dur="1" fill="hold">
                                          <p:stCondLst>
                                            <p:cond delay="0"/>
                                          </p:stCondLst>
                                        </p:cTn>
                                        <p:tgtEl>
                                          <p:spTgt spid="22531"/>
                                        </p:tgtEl>
                                        <p:attrNameLst>
                                          <p:attrName>style.visibility</p:attrName>
                                        </p:attrNameLst>
                                      </p:cBhvr>
                                      <p:to>
                                        <p:strVal val="visible"/>
                                      </p:to>
                                    </p:set>
                                    <p:anim to="" calcmode="lin" valueType="num">
                                      <p:cBhvr>
                                        <p:cTn id="12" dur="1" fill="hold"/>
                                        <p:tgtEl>
                                          <p:spTgt spid="22531"/>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22531"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sp>
        <p:nvSpPr>
          <p:cNvPr id="23553" name="文本框 99" title=""/>
          <p:cNvSpPr txBox="1"/>
          <p:nvPr/>
        </p:nvSpPr>
        <p:spPr>
          <a:xfrm>
            <a:off x="2670175" y="1295400"/>
            <a:ext cx="8347075" cy="3416300"/>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457200">
              <a:lnSpc>
                <a:spcPct val="150000"/>
              </a:lnSpc>
            </a:pPr>
            <a:r>
              <a:rPr lang="zh-CN" altLang="zh-CN" b="1">
                <a:solidFill>
                  <a:srgbClr val="000000"/>
                </a:solidFill>
                <a:latin typeface="黑体" charset="-122"/>
                <a:ea typeface="黑体" charset="-122"/>
              </a:rPr>
              <a:t>2.古代日本文化</a:t>
            </a:r>
            <a:endParaRPr lang="zh-CN" altLang="zh-CN" b="1">
              <a:solidFill>
                <a:srgbClr val="000000"/>
              </a:solidFill>
              <a:latin typeface="宋体" pitchFamily="2" charset="-122"/>
              <a:ea typeface="宋体" pitchFamily="2" charset="-122"/>
            </a:endParaRPr>
          </a:p>
          <a:p>
            <a:pPr marL="0" lvl="0" indent="457200">
              <a:lnSpc>
                <a:spcPct val="150000"/>
              </a:lnSpc>
            </a:pPr>
            <a:r>
              <a:rPr lang="zh-CN" altLang="zh-CN" b="1">
                <a:solidFill>
                  <a:srgbClr val="000000"/>
                </a:solidFill>
                <a:latin typeface="宋体" pitchFamily="2" charset="-122"/>
                <a:ea typeface="宋体" pitchFamily="2" charset="-122"/>
              </a:rPr>
              <a:t>(1)发展历程:</a:t>
            </a:r>
            <a:endParaRPr lang="zh-CN" altLang="zh-CN" b="1">
              <a:solidFill>
                <a:srgbClr val="000000"/>
              </a:solidFill>
              <a:latin typeface="宋体" pitchFamily="2" charset="-122"/>
              <a:ea typeface="宋体" pitchFamily="2" charset="-122"/>
            </a:endParaRPr>
          </a:p>
          <a:p>
            <a:pPr marL="0" lvl="0" indent="457200">
              <a:lnSpc>
                <a:spcPct val="150000"/>
              </a:lnSpc>
            </a:pPr>
            <a:r>
              <a:rPr lang="zh-CN" altLang="zh-CN" b="1">
                <a:solidFill>
                  <a:srgbClr val="000000"/>
                </a:solidFill>
                <a:latin typeface="宋体" pitchFamily="2" charset="-122"/>
                <a:ea typeface="宋体" pitchFamily="2" charset="-122"/>
              </a:rPr>
              <a:t>①古代日本人认为,太阳、海、河、树、山、龟、蛇等都有神灵,应该加以崇拜。</a:t>
            </a:r>
            <a:r>
              <a:rPr lang="en-US" altLang="zh-CN" b="1" u="sng">
                <a:solidFill>
                  <a:srgbClr val="000000"/>
                </a:solidFill>
                <a:latin typeface="宋体" pitchFamily="2" charset="-122"/>
              </a:rPr>
              <a:t>      </a:t>
            </a:r>
            <a:r>
              <a:rPr lang="zh-CN" altLang="zh-CN" b="1">
                <a:solidFill>
                  <a:srgbClr val="000000"/>
                </a:solidFill>
                <a:latin typeface="宋体" pitchFamily="2" charset="-122"/>
                <a:ea typeface="宋体" pitchFamily="2" charset="-122"/>
              </a:rPr>
              <a:t>逐渐发展起来。</a:t>
            </a:r>
            <a:endParaRPr lang="zh-CN" altLang="zh-CN" b="1">
              <a:solidFill>
                <a:srgbClr val="000000"/>
              </a:solidFill>
              <a:latin typeface="宋体" pitchFamily="2" charset="-122"/>
              <a:ea typeface="宋体" pitchFamily="2" charset="-122"/>
            </a:endParaRPr>
          </a:p>
          <a:p>
            <a:pPr marL="0" lvl="0" indent="457200">
              <a:lnSpc>
                <a:spcPct val="150000"/>
              </a:lnSpc>
            </a:pPr>
            <a:r>
              <a:rPr lang="zh-CN" altLang="zh-CN" b="1">
                <a:solidFill>
                  <a:srgbClr val="000000"/>
                </a:solidFill>
                <a:latin typeface="宋体" pitchFamily="2" charset="-122"/>
                <a:ea typeface="宋体" pitchFamily="2" charset="-122"/>
              </a:rPr>
              <a:t>②12世纪以后,随着武士阶层的崛起,神道融合了佛教等外来文化,逐渐形成了</a:t>
            </a:r>
            <a:r>
              <a:rPr lang="en-US" altLang="zh-CN" b="1" u="sng">
                <a:solidFill>
                  <a:srgbClr val="000000"/>
                </a:solidFill>
                <a:latin typeface="宋体" pitchFamily="2" charset="-122"/>
              </a:rPr>
              <a:t>       </a:t>
            </a:r>
            <a:r>
              <a:rPr lang="zh-CN" altLang="zh-CN" b="1">
                <a:solidFill>
                  <a:srgbClr val="000000"/>
                </a:solidFill>
                <a:latin typeface="宋体" pitchFamily="2" charset="-122"/>
                <a:ea typeface="宋体" pitchFamily="2" charset="-122"/>
              </a:rPr>
              <a:t>。</a:t>
            </a:r>
            <a:endParaRPr lang="zh-CN" altLang="zh-CN" b="1">
              <a:solidFill>
                <a:srgbClr val="000000"/>
              </a:solidFill>
              <a:latin typeface="宋体" pitchFamily="2" charset="-122"/>
              <a:ea typeface="宋体" pitchFamily="2" charset="-122"/>
            </a:endParaRPr>
          </a:p>
        </p:txBody>
      </p:sp>
      <p:sp>
        <p:nvSpPr>
          <p:cNvPr id="23554" name="文本框 4" title=""/>
          <p:cNvSpPr txBox="1"/>
          <p:nvPr/>
        </p:nvSpPr>
        <p:spPr>
          <a:xfrm>
            <a:off x="6022975" y="3046413"/>
            <a:ext cx="827088" cy="46037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r>
              <a:rPr lang="zh-CN" altLang="zh-CN" b="1">
                <a:solidFill>
                  <a:srgbClr val="FF0000"/>
                </a:solidFill>
                <a:latin typeface="宋体" pitchFamily="2" charset="-122"/>
                <a:ea typeface="宋体" pitchFamily="2" charset="-122"/>
              </a:rPr>
              <a:t>神道</a:t>
            </a:r>
            <a:endParaRPr lang="zh-CN" altLang="zh-CN" b="1">
              <a:solidFill>
                <a:srgbClr val="FF0000"/>
              </a:solidFill>
              <a:latin typeface="宋体" pitchFamily="2" charset="-122"/>
              <a:ea typeface="宋体" pitchFamily="2" charset="-122"/>
            </a:endParaRPr>
          </a:p>
        </p:txBody>
      </p:sp>
      <p:sp>
        <p:nvSpPr>
          <p:cNvPr id="23555" name="文本框 5" title=""/>
          <p:cNvSpPr txBox="1"/>
          <p:nvPr/>
        </p:nvSpPr>
        <p:spPr>
          <a:xfrm>
            <a:off x="5337175" y="4113213"/>
            <a:ext cx="1162050" cy="46037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r>
              <a:rPr lang="zh-CN" altLang="zh-CN" b="1">
                <a:solidFill>
                  <a:srgbClr val="FF0000"/>
                </a:solidFill>
                <a:latin typeface="宋体" pitchFamily="2" charset="-122"/>
                <a:ea typeface="宋体" pitchFamily="2" charset="-122"/>
              </a:rPr>
              <a:t>武士道</a:t>
            </a:r>
            <a:endParaRPr lang="zh-CN" altLang="zh-CN" b="1">
              <a:solidFill>
                <a:srgbClr val="FF0000"/>
              </a:solidFill>
              <a:latin typeface="宋体" pitchFamily="2" charset="-122"/>
              <a:ea typeface="宋体" pitchFamily="2"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grpId="0" nodeType="clickEffect">
                                  <p:stCondLst>
                                    <p:cond delay="0"/>
                                  </p:stCondLst>
                                  <p:childTnLst>
                                    <p:set>
                                      <p:cBhvr>
                                        <p:cTn id="6" dur="1" fill="hold">
                                          <p:stCondLst>
                                            <p:cond delay="0"/>
                                          </p:stCondLst>
                                        </p:cTn>
                                        <p:tgtEl>
                                          <p:spTgt spid="23554"/>
                                        </p:tgtEl>
                                        <p:attrNameLst>
                                          <p:attrName>style.visibility</p:attrName>
                                        </p:attrNameLst>
                                      </p:cBhvr>
                                      <p:to>
                                        <p:strVal val="visible"/>
                                      </p:to>
                                    </p:set>
                                    <p:anim to="" calcmode="lin" valueType="num">
                                      <p:cBhvr>
                                        <p:cTn id="7" dur="1" fill="hold"/>
                                        <p:tgtEl>
                                          <p:spTgt spid="23554"/>
                                        </p:tgtEl>
                                      </p:cBhvr>
                                    </p:anim>
                                  </p:childTnLst>
                                </p:cTn>
                              </p:par>
                            </p:childTnLst>
                          </p:cTn>
                        </p:par>
                      </p:childTnLst>
                    </p:cTn>
                  </p:par>
                  <p:par>
                    <p:cTn id="8" fill="hold" nodeType="clickPar">
                      <p:stCondLst>
                        <p:cond delay="indefinite"/>
                      </p:stCondLst>
                      <p:childTnLst>
                        <p:par>
                          <p:cTn id="9" fill="hold">
                            <p:stCondLst>
                              <p:cond delay="0"/>
                            </p:stCondLst>
                            <p:childTnLst>
                              <p:par>
                                <p:cTn id="10" presetID="24" presetClass="entr" presetSubtype="0" dur="1" fill="hold" grpId="0" nodeType="clickEffect">
                                  <p:stCondLst>
                                    <p:cond delay="0"/>
                                  </p:stCondLst>
                                  <p:childTnLst>
                                    <p:set>
                                      <p:cBhvr>
                                        <p:cTn id="11" dur="1" fill="hold">
                                          <p:stCondLst>
                                            <p:cond delay="0"/>
                                          </p:stCondLst>
                                        </p:cTn>
                                        <p:tgtEl>
                                          <p:spTgt spid="23555"/>
                                        </p:tgtEl>
                                        <p:attrNameLst>
                                          <p:attrName>style.visibility</p:attrName>
                                        </p:attrNameLst>
                                      </p:cBhvr>
                                      <p:to>
                                        <p:strVal val="visible"/>
                                      </p:to>
                                    </p:set>
                                    <p:anim to="" calcmode="lin" valueType="num">
                                      <p:cBhvr>
                                        <p:cTn id="12" dur="1" fill="hold"/>
                                        <p:tgtEl>
                                          <p:spTgt spid="23555"/>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2355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sp>
        <p:nvSpPr>
          <p:cNvPr id="24577" name="文本框 99" title=""/>
          <p:cNvSpPr txBox="1"/>
          <p:nvPr/>
        </p:nvSpPr>
        <p:spPr>
          <a:xfrm>
            <a:off x="2517775" y="533400"/>
            <a:ext cx="8347075" cy="5078413"/>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457200">
              <a:lnSpc>
                <a:spcPct val="150000"/>
              </a:lnSpc>
            </a:pPr>
            <a:r>
              <a:rPr lang="zh-CN" altLang="zh-CN" b="1">
                <a:solidFill>
                  <a:srgbClr val="000000"/>
                </a:solidFill>
                <a:latin typeface="宋体" pitchFamily="2" charset="-122"/>
                <a:ea typeface="宋体" pitchFamily="2" charset="-122"/>
              </a:rPr>
              <a:t>(2)主要成就:</a:t>
            </a:r>
            <a:endParaRPr lang="zh-CN" altLang="zh-CN" b="1">
              <a:solidFill>
                <a:srgbClr val="000000"/>
              </a:solidFill>
              <a:latin typeface="宋体" pitchFamily="2" charset="-122"/>
              <a:ea typeface="宋体" pitchFamily="2" charset="-122"/>
            </a:endParaRPr>
          </a:p>
          <a:p>
            <a:pPr marL="0" lvl="0" indent="457200">
              <a:lnSpc>
                <a:spcPct val="150000"/>
              </a:lnSpc>
            </a:pPr>
            <a:r>
              <a:rPr lang="zh-CN" altLang="zh-CN" b="1">
                <a:solidFill>
                  <a:srgbClr val="000000"/>
                </a:solidFill>
                <a:latin typeface="宋体" pitchFamily="2" charset="-122"/>
                <a:ea typeface="宋体" pitchFamily="2" charset="-122"/>
              </a:rPr>
              <a:t>①诗歌集《万叶集》和小说《</a:t>
            </a:r>
            <a:r>
              <a:rPr lang="en-US" altLang="zh-CN" b="1" u="sng">
                <a:solidFill>
                  <a:srgbClr val="000000"/>
                </a:solidFill>
                <a:latin typeface="宋体" pitchFamily="2" charset="-122"/>
              </a:rPr>
              <a:t>________  </a:t>
            </a:r>
            <a:r>
              <a:rPr lang="zh-CN" altLang="zh-CN" b="1">
                <a:solidFill>
                  <a:srgbClr val="000000"/>
                </a:solidFill>
                <a:latin typeface="宋体" pitchFamily="2" charset="-122"/>
                <a:ea typeface="宋体" pitchFamily="2" charset="-122"/>
              </a:rPr>
              <a:t>》享誉世界文坛,法隆寺是日本古代建筑的代表,大和绘和浮世绘都是极具特色的日本绘画艺术。</a:t>
            </a:r>
            <a:endParaRPr lang="zh-CN" altLang="zh-CN" b="1">
              <a:solidFill>
                <a:srgbClr val="000000"/>
              </a:solidFill>
              <a:latin typeface="宋体" pitchFamily="2" charset="-122"/>
              <a:ea typeface="宋体" pitchFamily="2" charset="-122"/>
            </a:endParaRPr>
          </a:p>
          <a:p>
            <a:pPr marL="0" lvl="0" indent="457200">
              <a:lnSpc>
                <a:spcPct val="150000"/>
              </a:lnSpc>
            </a:pPr>
            <a:r>
              <a:rPr lang="zh-CN" altLang="zh-CN" b="1">
                <a:solidFill>
                  <a:srgbClr val="000000"/>
                </a:solidFill>
                <a:latin typeface="宋体" pitchFamily="2" charset="-122"/>
                <a:ea typeface="宋体" pitchFamily="2" charset="-122"/>
              </a:rPr>
              <a:t>②日本古代文化深受中华文化的影响。在吸收中华文化的基础上,日本本土文化得到发展。日本人先是直接使用汉字,后来根据日本语言的发音,借用汉字的楷体笔画和草体,分别创制了</a:t>
            </a:r>
            <a:r>
              <a:rPr lang="zh-CN" altLang="zh-CN" b="1" u="sng">
                <a:solidFill>
                  <a:srgbClr val="000000"/>
                </a:solidFill>
                <a:latin typeface="宋体" pitchFamily="2" charset="-122"/>
                <a:ea typeface="宋体" pitchFamily="2" charset="-122"/>
              </a:rPr>
              <a:t> </a:t>
            </a:r>
            <a:r>
              <a:rPr lang="en-US" altLang="zh-CN" b="1" u="sng">
                <a:solidFill>
                  <a:srgbClr val="000000"/>
                </a:solidFill>
                <a:latin typeface="宋体" pitchFamily="2" charset="-122"/>
              </a:rPr>
              <a:t>          </a:t>
            </a:r>
            <a:r>
              <a:rPr lang="zh-CN" altLang="zh-CN" b="1">
                <a:solidFill>
                  <a:srgbClr val="000000"/>
                </a:solidFill>
                <a:latin typeface="宋体" pitchFamily="2" charset="-122"/>
                <a:ea typeface="宋体" pitchFamily="2" charset="-122"/>
              </a:rPr>
              <a:t>和平假名。来自中国的制度、儒学、佛教等深刻影响了日本文化的发展。</a:t>
            </a:r>
            <a:endParaRPr lang="zh-CN" altLang="zh-CN" b="1">
              <a:solidFill>
                <a:srgbClr val="000000"/>
              </a:solidFill>
              <a:latin typeface="宋体" pitchFamily="2" charset="-122"/>
              <a:ea typeface="宋体" pitchFamily="2" charset="-122"/>
            </a:endParaRPr>
          </a:p>
        </p:txBody>
      </p:sp>
      <p:sp>
        <p:nvSpPr>
          <p:cNvPr id="24578" name="文本框 5" title=""/>
          <p:cNvSpPr txBox="1"/>
          <p:nvPr/>
        </p:nvSpPr>
        <p:spPr>
          <a:xfrm>
            <a:off x="7165975" y="1219200"/>
            <a:ext cx="1651000" cy="46037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r>
              <a:rPr lang="zh-CN" altLang="zh-CN" b="1">
                <a:solidFill>
                  <a:srgbClr val="FF0000"/>
                </a:solidFill>
                <a:latin typeface="宋体" pitchFamily="2" charset="-122"/>
                <a:ea typeface="宋体" pitchFamily="2" charset="-122"/>
              </a:rPr>
              <a:t>源氏物语</a:t>
            </a:r>
            <a:endParaRPr lang="zh-CN" altLang="zh-CN" b="1">
              <a:solidFill>
                <a:srgbClr val="FF0000"/>
              </a:solidFill>
              <a:latin typeface="宋体" pitchFamily="2" charset="-122"/>
              <a:ea typeface="宋体" pitchFamily="2" charset="-122"/>
            </a:endParaRPr>
          </a:p>
        </p:txBody>
      </p:sp>
      <p:sp>
        <p:nvSpPr>
          <p:cNvPr id="24579" name="文本框 1" title=""/>
          <p:cNvSpPr txBox="1"/>
          <p:nvPr/>
        </p:nvSpPr>
        <p:spPr>
          <a:xfrm>
            <a:off x="3508375" y="4494213"/>
            <a:ext cx="1981200" cy="46037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r>
              <a:rPr lang="zh-CN" altLang="zh-CN" b="1">
                <a:solidFill>
                  <a:srgbClr val="FF0000"/>
                </a:solidFill>
                <a:latin typeface="宋体" pitchFamily="2" charset="-122"/>
                <a:ea typeface="宋体" pitchFamily="2" charset="-122"/>
              </a:rPr>
              <a:t>字母片假名</a:t>
            </a:r>
            <a:endParaRPr lang="zh-CN" altLang="zh-CN" b="1">
              <a:solidFill>
                <a:srgbClr val="FF0000"/>
              </a:solidFill>
              <a:latin typeface="宋体" pitchFamily="2" charset="-122"/>
              <a:ea typeface="宋体" pitchFamily="2"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grpId="0" nodeType="clickEffect">
                                  <p:stCondLst>
                                    <p:cond delay="0"/>
                                  </p:stCondLst>
                                  <p:childTnLst>
                                    <p:set>
                                      <p:cBhvr>
                                        <p:cTn id="6" dur="1" fill="hold">
                                          <p:stCondLst>
                                            <p:cond delay="0"/>
                                          </p:stCondLst>
                                        </p:cTn>
                                        <p:tgtEl>
                                          <p:spTgt spid="24578"/>
                                        </p:tgtEl>
                                        <p:attrNameLst>
                                          <p:attrName>style.visibility</p:attrName>
                                        </p:attrNameLst>
                                      </p:cBhvr>
                                      <p:to>
                                        <p:strVal val="visible"/>
                                      </p:to>
                                    </p:set>
                                    <p:anim to="" calcmode="lin" valueType="num">
                                      <p:cBhvr>
                                        <p:cTn id="7" dur="1" fill="hold"/>
                                        <p:tgtEl>
                                          <p:spTgt spid="24578"/>
                                        </p:tgtEl>
                                      </p:cBhvr>
                                    </p:anim>
                                  </p:childTnLst>
                                </p:cTn>
                              </p:par>
                            </p:childTnLst>
                          </p:cTn>
                        </p:par>
                      </p:childTnLst>
                    </p:cTn>
                  </p:par>
                  <p:par>
                    <p:cTn id="8" fill="hold" nodeType="clickPar">
                      <p:stCondLst>
                        <p:cond delay="indefinite"/>
                      </p:stCondLst>
                      <p:childTnLst>
                        <p:par>
                          <p:cTn id="9" fill="hold">
                            <p:stCondLst>
                              <p:cond delay="0"/>
                            </p:stCondLst>
                            <p:childTnLst>
                              <p:par>
                                <p:cTn id="10" presetID="24" presetClass="entr" presetSubtype="0" dur="1" fill="hold" grpId="0" nodeType="clickEffect">
                                  <p:stCondLst>
                                    <p:cond delay="0"/>
                                  </p:stCondLst>
                                  <p:childTnLst>
                                    <p:set>
                                      <p:cBhvr>
                                        <p:cTn id="11" dur="1" fill="hold">
                                          <p:stCondLst>
                                            <p:cond delay="0"/>
                                          </p:stCondLst>
                                        </p:cTn>
                                        <p:tgtEl>
                                          <p:spTgt spid="24579"/>
                                        </p:tgtEl>
                                        <p:attrNameLst>
                                          <p:attrName>style.visibility</p:attrName>
                                        </p:attrNameLst>
                                      </p:cBhvr>
                                      <p:to>
                                        <p:strVal val="visible"/>
                                      </p:to>
                                    </p:set>
                                    <p:anim to="" calcmode="lin" valueType="num">
                                      <p:cBhvr>
                                        <p:cTn id="12" dur="1" fill="hold"/>
                                        <p:tgtEl>
                                          <p:spTgt spid="24579"/>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p:bldP spid="24579"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sp>
        <p:nvSpPr>
          <p:cNvPr id="25601" name="文本框 99" title=""/>
          <p:cNvSpPr txBox="1"/>
          <p:nvPr/>
        </p:nvSpPr>
        <p:spPr>
          <a:xfrm>
            <a:off x="2593975" y="1066800"/>
            <a:ext cx="8347075" cy="3416300"/>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457200">
              <a:lnSpc>
                <a:spcPct val="150000"/>
              </a:lnSpc>
            </a:pPr>
            <a:r>
              <a:rPr lang="zh-CN" altLang="zh-CN" b="1">
                <a:solidFill>
                  <a:srgbClr val="000000"/>
                </a:solidFill>
                <a:latin typeface="黑体" charset="-122"/>
                <a:ea typeface="黑体" charset="-122"/>
              </a:rPr>
              <a:t>三、美洲印第安文化</a:t>
            </a:r>
            <a:endParaRPr lang="zh-CN" altLang="zh-CN" b="1">
              <a:solidFill>
                <a:srgbClr val="000000"/>
              </a:solidFill>
              <a:latin typeface="黑体" charset="-122"/>
              <a:ea typeface="黑体" charset="-122"/>
            </a:endParaRPr>
          </a:p>
          <a:p>
            <a:pPr marL="0" lvl="0" indent="457200">
              <a:lnSpc>
                <a:spcPct val="150000"/>
              </a:lnSpc>
            </a:pPr>
            <a:r>
              <a:rPr lang="zh-CN" altLang="zh-CN" b="1">
                <a:solidFill>
                  <a:srgbClr val="000000"/>
                </a:solidFill>
                <a:latin typeface="黑体" charset="-122"/>
                <a:ea typeface="黑体" charset="-122"/>
              </a:rPr>
              <a:t>1.发展历程</a:t>
            </a:r>
            <a:endParaRPr lang="zh-CN" altLang="zh-CN" b="1">
              <a:solidFill>
                <a:srgbClr val="000000"/>
              </a:solidFill>
              <a:latin typeface="黑体" charset="-122"/>
              <a:ea typeface="黑体" charset="-122"/>
            </a:endParaRPr>
          </a:p>
          <a:p>
            <a:pPr marL="0" lvl="0" indent="457200">
              <a:lnSpc>
                <a:spcPct val="150000"/>
              </a:lnSpc>
            </a:pPr>
            <a:r>
              <a:rPr lang="zh-CN" altLang="zh-CN" b="1">
                <a:solidFill>
                  <a:srgbClr val="000000"/>
                </a:solidFill>
                <a:latin typeface="宋体" pitchFamily="2" charset="-122"/>
                <a:ea typeface="宋体" pitchFamily="2" charset="-122"/>
              </a:rPr>
              <a:t>(1)欧洲殖民者到来之前,与其他大陆几乎处于隔绝状态的美洲的印第安人创造出自己独特的文化。</a:t>
            </a:r>
            <a:endParaRPr lang="zh-CN" altLang="zh-CN" b="1">
              <a:solidFill>
                <a:srgbClr val="000000"/>
              </a:solidFill>
              <a:latin typeface="宋体" pitchFamily="2" charset="-122"/>
              <a:ea typeface="宋体" pitchFamily="2" charset="-122"/>
            </a:endParaRPr>
          </a:p>
          <a:p>
            <a:pPr marL="0" lvl="0" indent="457200">
              <a:lnSpc>
                <a:spcPct val="150000"/>
              </a:lnSpc>
            </a:pPr>
            <a:r>
              <a:rPr lang="zh-CN" altLang="zh-CN" b="1">
                <a:solidFill>
                  <a:srgbClr val="000000"/>
                </a:solidFill>
                <a:latin typeface="宋体" pitchFamily="2" charset="-122"/>
                <a:ea typeface="宋体" pitchFamily="2" charset="-122"/>
              </a:rPr>
              <a:t>(2)玛雅文化、阿兹特克文化和印加文化是最具代表性的印第安文化。</a:t>
            </a:r>
            <a:endParaRPr lang="zh-CN" altLang="zh-CN" b="1">
              <a:solidFill>
                <a:srgbClr val="000000"/>
              </a:solidFill>
              <a:latin typeface="宋体" pitchFamily="2" charset="-122"/>
              <a:ea typeface="宋体" pitchFamily="2" charset="-122"/>
            </a:endParaRPr>
          </a:p>
        </p:txBody>
      </p:sp>
    </p:spTree>
  </p:cSld>
  <p:clrMapOvr>
    <a:masterClrMapping/>
  </p:clrMapOvr>
  <p:transition>
    <p:random/>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sp>
        <p:nvSpPr>
          <p:cNvPr id="26625" name="文本框 99" title=""/>
          <p:cNvSpPr txBox="1"/>
          <p:nvPr/>
        </p:nvSpPr>
        <p:spPr>
          <a:xfrm>
            <a:off x="2365375" y="457200"/>
            <a:ext cx="8347075" cy="1200150"/>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457200">
              <a:lnSpc>
                <a:spcPct val="150000"/>
              </a:lnSpc>
            </a:pPr>
            <a:r>
              <a:rPr lang="zh-CN" altLang="zh-CN" b="1">
                <a:solidFill>
                  <a:srgbClr val="000000"/>
                </a:solidFill>
                <a:latin typeface="黑体" charset="-122"/>
                <a:ea typeface="黑体" charset="-122"/>
              </a:rPr>
              <a:t>2.主要成就</a:t>
            </a:r>
            <a:endParaRPr lang="zh-CN" altLang="zh-CN" b="1">
              <a:solidFill>
                <a:srgbClr val="000000"/>
              </a:solidFill>
              <a:latin typeface="黑体" charset="-122"/>
              <a:ea typeface="黑体" charset="-122"/>
            </a:endParaRPr>
          </a:p>
          <a:p>
            <a:pPr marL="0" lvl="0" indent="457200">
              <a:lnSpc>
                <a:spcPct val="150000"/>
              </a:lnSpc>
            </a:pPr>
            <a:r>
              <a:rPr lang="zh-CN" altLang="zh-CN" b="1">
                <a:solidFill>
                  <a:srgbClr val="000000"/>
                </a:solidFill>
                <a:latin typeface="宋体" pitchFamily="2" charset="-122"/>
                <a:ea typeface="宋体" pitchFamily="2" charset="-122"/>
              </a:rPr>
              <a:t>(1)宗教——多神崇拜:</a:t>
            </a:r>
            <a:endParaRPr lang="zh-CN" altLang="zh-CN" b="1">
              <a:solidFill>
                <a:srgbClr val="000000"/>
              </a:solidFill>
              <a:latin typeface="宋体" pitchFamily="2" charset="-122"/>
              <a:ea typeface="宋体" pitchFamily="2" charset="-122"/>
            </a:endParaRPr>
          </a:p>
        </p:txBody>
      </p:sp>
      <p:graphicFrame>
        <p:nvGraphicFramePr>
          <p:cNvPr id="26626" name="表格 1" title=""/>
          <p:cNvGraphicFramePr>
            <a:graphicFrameLocks noGrp="1"/>
          </p:cNvGraphicFramePr>
          <p:nvPr/>
        </p:nvGraphicFramePr>
        <p:xfrm>
          <a:off x="3279775" y="1903412"/>
          <a:ext cx="6862762" cy="2854325"/>
        </p:xfrm>
        <a:graphic>
          <a:graphicData uri="http://schemas.openxmlformats.org/drawingml/2006/table">
            <a:tbl>
              <a:tblPr/>
              <a:tblGrid>
                <a:gridCol w="898525"/>
                <a:gridCol w="1787525"/>
                <a:gridCol w="4176712"/>
              </a:tblGrid>
              <a:tr h="1587500">
                <a:tc>
                  <a:txBody>
                    <a:bodyPr vert="horz" wrap="square" lIns="0" tIns="0" rIns="0" bIns="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lgn="ctr">
                        <a:lnSpc>
                          <a:spcPct val="150000"/>
                        </a:lnSpc>
                      </a:pPr>
                      <a:r>
                        <a:rPr lang="en-US" altLang="zh-CN" sz="1600" b="1">
                          <a:solidFill>
                            <a:srgbClr val="000000"/>
                          </a:solidFill>
                          <a:latin typeface="宋体" pitchFamily="2" charset="-122"/>
                        </a:rPr>
                        <a:t>玛雅人</a:t>
                      </a:r>
                      <a:endParaRPr lang="en-US" altLang="zh-CN" sz="1600" b="1">
                        <a:solidFill>
                          <a:srgbClr val="000000"/>
                        </a:solidFill>
                        <a:latin typeface="宋体" pitchFamily="2" charset="-122"/>
                      </a:endParaRPr>
                    </a:p>
                  </a:txBody>
                  <a:tcPr marL="0" marR="0"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accent1"/>
                    </a:solidFill>
                  </a:tcPr>
                </a:tc>
                <a:tc>
                  <a:txBody>
                    <a:bodyPr vert="horz" wrap="square" lIns="66675" tIns="0" rIns="66675" bIns="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lnSpc>
                          <a:spcPct val="150000"/>
                        </a:lnSpc>
                      </a:pPr>
                      <a:r>
                        <a:rPr lang="en-US" altLang="zh-CN" sz="1600" b="1">
                          <a:solidFill>
                            <a:srgbClr val="000000"/>
                          </a:solidFill>
                          <a:latin typeface="宋体" pitchFamily="2" charset="-122"/>
                        </a:rPr>
                        <a:t>崇拜的大多是与其日常生活紧密相关的</a:t>
                      </a:r>
                      <a:r>
                        <a:rPr lang="en-US" altLang="zh-CN" sz="1600" b="1" u="sng">
                          <a:solidFill>
                            <a:srgbClr val="000000"/>
                          </a:solidFill>
                          <a:latin typeface="宋体" pitchFamily="2" charset="-122"/>
                        </a:rPr>
                        <a:t>_______</a:t>
                      </a:r>
                      <a:endParaRPr lang="en-US" altLang="zh-CN" sz="1600" b="1" u="sng">
                        <a:solidFill>
                          <a:srgbClr val="000000"/>
                        </a:solidFill>
                        <a:latin typeface="宋体" pitchFamily="2" charset="-122"/>
                      </a:endParaRPr>
                    </a:p>
                  </a:txBody>
                  <a:tcPr marL="66675" marR="66675"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rowSpan="2">
                  <a:txBody>
                    <a:bodyPr vert="horz" wrap="square" lIns="0" tIns="0" rIns="0" bIns="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lnSpc>
                          <a:spcPct val="150000"/>
                        </a:lnSpc>
                      </a:pPr>
                      <a:r>
                        <a:rPr lang="en-US" altLang="zh-CN" sz="1600" b="1">
                          <a:solidFill>
                            <a:srgbClr val="000000"/>
                          </a:solidFill>
                          <a:latin typeface="宋体" pitchFamily="2" charset="-122"/>
                        </a:rPr>
                        <a:t>玛雅人、阿兹特克人和印加人建造了规模宏大的金字塔。他们在塔顶建起祭祀神灵的神庙,祭司也在塔上观察天象</a:t>
                      </a:r>
                      <a:endParaRPr lang="en-US" altLang="zh-CN" sz="1600" b="1">
                        <a:solidFill>
                          <a:srgbClr val="000000"/>
                        </a:solidFill>
                        <a:latin typeface="宋体" pitchFamily="2" charset="-122"/>
                      </a:endParaRPr>
                    </a:p>
                  </a:txBody>
                  <a:tcPr marL="0" marR="0"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r>
              <a:tr h="1266825">
                <a:tc>
                  <a:txBody>
                    <a:bodyPr vert="horz" wrap="square" lIns="0" tIns="0" rIns="0" bIns="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lgn="ctr">
                        <a:lnSpc>
                          <a:spcPct val="150000"/>
                        </a:lnSpc>
                      </a:pPr>
                      <a:r>
                        <a:rPr lang="en-US" altLang="zh-CN" sz="1600" b="1">
                          <a:solidFill>
                            <a:srgbClr val="000000"/>
                          </a:solidFill>
                          <a:latin typeface="宋体" pitchFamily="2" charset="-122"/>
                        </a:rPr>
                        <a:t>印加人和阿兹特克人</a:t>
                      </a:r>
                      <a:endParaRPr lang="en-US" altLang="zh-CN" sz="1600" b="1">
                        <a:solidFill>
                          <a:srgbClr val="000000"/>
                        </a:solidFill>
                        <a:latin typeface="宋体" pitchFamily="2" charset="-122"/>
                      </a:endParaRPr>
                    </a:p>
                  </a:txBody>
                  <a:tcPr marL="0" marR="0"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accent1"/>
                    </a:solidFill>
                  </a:tcPr>
                </a:tc>
                <a:tc>
                  <a:txBody>
                    <a:bodyPr vert="horz" wrap="square" lIns="66675" tIns="0" rIns="66675" bIns="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lnSpc>
                          <a:spcPct val="150000"/>
                        </a:lnSpc>
                      </a:pPr>
                      <a:r>
                        <a:rPr lang="en-US" altLang="zh-CN" sz="1600" b="1" u="sng">
                          <a:solidFill>
                            <a:srgbClr val="000000"/>
                          </a:solidFill>
                          <a:latin typeface="宋体" pitchFamily="2" charset="-122"/>
                        </a:rPr>
                        <a:t>       </a:t>
                      </a:r>
                      <a:r>
                        <a:rPr lang="en-US" altLang="zh-CN" sz="1600" b="1">
                          <a:solidFill>
                            <a:srgbClr val="000000"/>
                          </a:solidFill>
                          <a:latin typeface="宋体" pitchFamily="2" charset="-122"/>
                        </a:rPr>
                        <a:t>占有特别重要的地位</a:t>
                      </a:r>
                      <a:endParaRPr lang="en-US" altLang="zh-CN" sz="1600" b="1">
                        <a:solidFill>
                          <a:srgbClr val="000000"/>
                        </a:solidFill>
                        <a:latin typeface="宋体" pitchFamily="2" charset="-122"/>
                      </a:endParaRPr>
                    </a:p>
                  </a:txBody>
                  <a:tcPr marL="66675" marR="66675"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vMerge="1">
                  <a:txBody>
                    <a:bodyPr vert="horz" wrap="square"/>
                    <a:lstStyle/>
                    <a:p/>
                  </a:txBody>
                  <a:tcPr>
                    <a:lnL w="12700">
                      <a:solidFill>
                        <a:prstClr val="black"/>
                      </a:solidFill>
                      <a:miter lim="800000"/>
                    </a:lnL>
                    <a:lnR w="12700">
                      <a:solidFill>
                        <a:prstClr val="black"/>
                      </a:solidFill>
                      <a:miter lim="800000"/>
                    </a:lnR>
                    <a:lnB w="12700">
                      <a:miter lim="800000"/>
                    </a:lnB>
                  </a:tcPr>
                </a:tc>
              </a:tr>
            </a:tbl>
          </a:graphicData>
        </a:graphic>
      </p:graphicFrame>
      <p:sp>
        <p:nvSpPr>
          <p:cNvPr id="26639" name="文本框 2" title=""/>
          <p:cNvSpPr txBox="1"/>
          <p:nvPr/>
        </p:nvSpPr>
        <p:spPr>
          <a:xfrm>
            <a:off x="4422775" y="2894013"/>
            <a:ext cx="863600" cy="338138"/>
          </a:xfrm>
          <a:prstGeom prst="rect">
            <a:avLst/>
          </a:prstGeom>
          <a:noFill/>
          <a:ln w="9525">
            <a:noFill/>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hangingPunct="0"/>
            <a:r>
              <a:rPr lang="zh-CN" altLang="zh-CN" sz="1600" b="1">
                <a:solidFill>
                  <a:srgbClr val="FF0000"/>
                </a:solidFill>
                <a:latin typeface="宋体" pitchFamily="2" charset="-122"/>
                <a:ea typeface="宋体" pitchFamily="2" charset="-122"/>
                <a:sym typeface="宋体" pitchFamily="2" charset="-122"/>
              </a:rPr>
              <a:t>自然神</a:t>
            </a:r>
            <a:endParaRPr lang="zh-CN" altLang="zh-CN" sz="1600" b="1">
              <a:solidFill>
                <a:srgbClr val="FF0000"/>
              </a:solidFill>
              <a:latin typeface="宋体" pitchFamily="2" charset="-122"/>
              <a:ea typeface="宋体" pitchFamily="2" charset="-122"/>
              <a:sym typeface="宋体" pitchFamily="2" charset="-122"/>
            </a:endParaRPr>
          </a:p>
        </p:txBody>
      </p:sp>
      <p:sp>
        <p:nvSpPr>
          <p:cNvPr id="26640" name="文本框 3" title=""/>
          <p:cNvSpPr txBox="1"/>
          <p:nvPr/>
        </p:nvSpPr>
        <p:spPr>
          <a:xfrm>
            <a:off x="4194175" y="3808413"/>
            <a:ext cx="863600" cy="338138"/>
          </a:xfrm>
          <a:prstGeom prst="rect">
            <a:avLst/>
          </a:prstGeom>
          <a:noFill/>
          <a:ln w="9525">
            <a:noFill/>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hangingPunct="0"/>
            <a:r>
              <a:rPr lang="zh-CN" altLang="zh-CN" sz="1600" b="1">
                <a:solidFill>
                  <a:srgbClr val="FF0000"/>
                </a:solidFill>
                <a:latin typeface="宋体" pitchFamily="2" charset="-122"/>
                <a:ea typeface="宋体" pitchFamily="2" charset="-122"/>
                <a:sym typeface="宋体" pitchFamily="2" charset="-122"/>
              </a:rPr>
              <a:t>太阳神</a:t>
            </a:r>
            <a:endParaRPr lang="zh-CN" altLang="zh-CN" sz="1600" b="1">
              <a:solidFill>
                <a:srgbClr val="FF0000"/>
              </a:solidFill>
              <a:latin typeface="宋体" pitchFamily="2" charset="-122"/>
              <a:ea typeface="宋体" pitchFamily="2" charset="-122"/>
              <a:sym typeface="宋体" pitchFamily="2"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grpId="0" nodeType="clickEffect">
                                  <p:stCondLst>
                                    <p:cond delay="0"/>
                                  </p:stCondLst>
                                  <p:childTnLst>
                                    <p:set>
                                      <p:cBhvr>
                                        <p:cTn id="6" dur="1" fill="hold">
                                          <p:stCondLst>
                                            <p:cond delay="0"/>
                                          </p:stCondLst>
                                        </p:cTn>
                                        <p:tgtEl>
                                          <p:spTgt spid="26639"/>
                                        </p:tgtEl>
                                        <p:attrNameLst>
                                          <p:attrName>style.visibility</p:attrName>
                                        </p:attrNameLst>
                                      </p:cBhvr>
                                      <p:to>
                                        <p:strVal val="visible"/>
                                      </p:to>
                                    </p:set>
                                    <p:anim to="" calcmode="lin" valueType="num">
                                      <p:cBhvr>
                                        <p:cTn id="7" dur="1" fill="hold"/>
                                        <p:tgtEl>
                                          <p:spTgt spid="26639"/>
                                        </p:tgtEl>
                                      </p:cBhvr>
                                    </p:anim>
                                  </p:childTnLst>
                                </p:cTn>
                              </p:par>
                            </p:childTnLst>
                          </p:cTn>
                        </p:par>
                      </p:childTnLst>
                    </p:cTn>
                  </p:par>
                  <p:par>
                    <p:cTn id="8" fill="hold" nodeType="clickPar">
                      <p:stCondLst>
                        <p:cond delay="indefinite"/>
                      </p:stCondLst>
                      <p:childTnLst>
                        <p:par>
                          <p:cTn id="9" fill="hold">
                            <p:stCondLst>
                              <p:cond delay="0"/>
                            </p:stCondLst>
                            <p:childTnLst>
                              <p:par>
                                <p:cTn id="10" presetID="24" presetClass="entr" presetSubtype="0" dur="1" fill="hold" grpId="0" nodeType="clickEffect">
                                  <p:stCondLst>
                                    <p:cond delay="0"/>
                                  </p:stCondLst>
                                  <p:childTnLst>
                                    <p:set>
                                      <p:cBhvr>
                                        <p:cTn id="11" dur="1" fill="hold">
                                          <p:stCondLst>
                                            <p:cond delay="0"/>
                                          </p:stCondLst>
                                        </p:cTn>
                                        <p:tgtEl>
                                          <p:spTgt spid="26640"/>
                                        </p:tgtEl>
                                        <p:attrNameLst>
                                          <p:attrName>style.visibility</p:attrName>
                                        </p:attrNameLst>
                                      </p:cBhvr>
                                      <p:to>
                                        <p:strVal val="visible"/>
                                      </p:to>
                                    </p:set>
                                    <p:anim to="" calcmode="lin" valueType="num">
                                      <p:cBhvr>
                                        <p:cTn id="12" dur="1" fill="hold"/>
                                        <p:tgtEl>
                                          <p:spTgt spid="26640"/>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39" grpId="0"/>
      <p:bldP spid="26640"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sp>
        <p:nvSpPr>
          <p:cNvPr id="27649" name="文本框 99" title=""/>
          <p:cNvSpPr txBox="1"/>
          <p:nvPr/>
        </p:nvSpPr>
        <p:spPr>
          <a:xfrm>
            <a:off x="2381250" y="304800"/>
            <a:ext cx="8347075" cy="646113"/>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457200">
              <a:lnSpc>
                <a:spcPct val="150000"/>
              </a:lnSpc>
            </a:pPr>
            <a:r>
              <a:rPr lang="zh-CN" altLang="zh-CN" b="1">
                <a:solidFill>
                  <a:srgbClr val="000000"/>
                </a:solidFill>
                <a:latin typeface="宋体" pitchFamily="2" charset="-122"/>
                <a:ea typeface="宋体" pitchFamily="2" charset="-122"/>
              </a:rPr>
              <a:t>(2)文化创造:</a:t>
            </a:r>
            <a:endParaRPr lang="zh-CN" altLang="zh-CN" b="1">
              <a:solidFill>
                <a:srgbClr val="000000"/>
              </a:solidFill>
              <a:latin typeface="宋体" pitchFamily="2" charset="-122"/>
              <a:ea typeface="宋体" pitchFamily="2" charset="-122"/>
            </a:endParaRPr>
          </a:p>
        </p:txBody>
      </p:sp>
      <p:graphicFrame>
        <p:nvGraphicFramePr>
          <p:cNvPr id="27650" name="表格 4" title=""/>
          <p:cNvGraphicFramePr>
            <a:graphicFrameLocks noGrp="1"/>
          </p:cNvGraphicFramePr>
          <p:nvPr/>
        </p:nvGraphicFramePr>
        <p:xfrm>
          <a:off x="2898775" y="1066800"/>
          <a:ext cx="7313612" cy="3389312"/>
        </p:xfrm>
        <a:graphic>
          <a:graphicData uri="http://schemas.openxmlformats.org/drawingml/2006/table">
            <a:tbl>
              <a:tblPr/>
              <a:tblGrid>
                <a:gridCol w="795338"/>
                <a:gridCol w="6518275"/>
              </a:tblGrid>
              <a:tr h="1328738">
                <a:tc>
                  <a:txBody>
                    <a:bodyPr vert="horz" wrap="square" lIns="0" tIns="0" rIns="0" bIns="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lgn="ctr">
                        <a:lnSpc>
                          <a:spcPct val="150000"/>
                        </a:lnSpc>
                      </a:pPr>
                      <a:r>
                        <a:rPr lang="en-US" altLang="zh-CN" sz="1600" b="1">
                          <a:solidFill>
                            <a:srgbClr val="000000"/>
                          </a:solidFill>
                          <a:latin typeface="宋体" pitchFamily="2" charset="-122"/>
                        </a:rPr>
                        <a:t>玛雅人</a:t>
                      </a:r>
                      <a:endParaRPr lang="en-US" altLang="zh-CN" sz="1600" b="1">
                        <a:solidFill>
                          <a:srgbClr val="000000"/>
                        </a:solidFill>
                        <a:latin typeface="宋体" pitchFamily="2" charset="-122"/>
                      </a:endParaRPr>
                    </a:p>
                  </a:txBody>
                  <a:tcPr marL="0" marR="0"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accent1"/>
                    </a:solidFill>
                  </a:tcPr>
                </a:tc>
                <a:tc>
                  <a:txBody>
                    <a:bodyPr vert="horz" wrap="square" lIns="66675" tIns="0" rIns="66675" bIns="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lnSpc>
                          <a:spcPct val="150000"/>
                        </a:lnSpc>
                      </a:pPr>
                      <a:r>
                        <a:rPr lang="en-US" altLang="zh-CN" sz="1600" b="1">
                          <a:solidFill>
                            <a:srgbClr val="000000"/>
                          </a:solidFill>
                          <a:latin typeface="宋体" pitchFamily="2" charset="-122"/>
                        </a:rPr>
                        <a:t>创造了独特的文字,发明了“</a:t>
                      </a:r>
                      <a:r>
                        <a:rPr lang="en-US" altLang="zh-CN" sz="1600" b="1" u="sng">
                          <a:solidFill>
                            <a:srgbClr val="000000"/>
                          </a:solidFill>
                          <a:latin typeface="宋体" pitchFamily="2" charset="-122"/>
                        </a:rPr>
                        <a:t>________</a:t>
                      </a:r>
                      <a:r>
                        <a:rPr lang="en-US" altLang="zh-CN" sz="1600" b="1">
                          <a:solidFill>
                            <a:srgbClr val="000000"/>
                          </a:solidFill>
                          <a:latin typeface="宋体" pitchFamily="2" charset="-122"/>
                        </a:rPr>
                        <a:t>”,以365天为一年,一年18个月,每个月20天,剩下的5天是“禁忌日”;知道“零”的概念,还以手和脚的20个指头作为计算的基础,创造出20进制</a:t>
                      </a:r>
                      <a:endParaRPr lang="en-US" altLang="zh-CN" sz="1600" b="1">
                        <a:solidFill>
                          <a:srgbClr val="000000"/>
                        </a:solidFill>
                        <a:latin typeface="宋体" pitchFamily="2" charset="-122"/>
                      </a:endParaRPr>
                    </a:p>
                  </a:txBody>
                  <a:tcPr marL="66675" marR="66675"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r>
              <a:tr h="1030288">
                <a:tc>
                  <a:txBody>
                    <a:bodyPr vert="horz" wrap="square" lIns="0" tIns="0" rIns="0" bIns="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lgn="ctr">
                        <a:lnSpc>
                          <a:spcPct val="150000"/>
                        </a:lnSpc>
                      </a:pPr>
                      <a:r>
                        <a:rPr lang="en-US" altLang="zh-CN" sz="1600" b="1">
                          <a:solidFill>
                            <a:srgbClr val="000000"/>
                          </a:solidFill>
                          <a:latin typeface="宋体" pitchFamily="2" charset="-122"/>
                        </a:rPr>
                        <a:t>印加人</a:t>
                      </a:r>
                      <a:endParaRPr lang="en-US" altLang="zh-CN" sz="1600" b="1">
                        <a:solidFill>
                          <a:srgbClr val="000000"/>
                        </a:solidFill>
                        <a:latin typeface="宋体" pitchFamily="2" charset="-122"/>
                      </a:endParaRPr>
                    </a:p>
                  </a:txBody>
                  <a:tcPr marL="0" marR="0"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accent1"/>
                    </a:solidFill>
                  </a:tcPr>
                </a:tc>
                <a:tc>
                  <a:txBody>
                    <a:bodyPr vert="horz" wrap="square" lIns="66675" tIns="0" rIns="66675" bIns="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lnSpc>
                          <a:spcPct val="150000"/>
                        </a:lnSpc>
                      </a:pPr>
                      <a:r>
                        <a:rPr lang="en-US" altLang="zh-CN" sz="1600" b="1">
                          <a:solidFill>
                            <a:srgbClr val="000000"/>
                          </a:solidFill>
                          <a:latin typeface="宋体" pitchFamily="2" charset="-122"/>
                        </a:rPr>
                        <a:t>建造了长达数千千米的</a:t>
                      </a:r>
                      <a:r>
                        <a:rPr lang="en-US" altLang="zh-CN" sz="1600" b="1" u="sng">
                          <a:solidFill>
                            <a:srgbClr val="000000"/>
                          </a:solidFill>
                          <a:latin typeface="宋体" pitchFamily="2" charset="-122"/>
                        </a:rPr>
                        <a:t>       </a:t>
                      </a:r>
                      <a:r>
                        <a:rPr lang="en-US" altLang="zh-CN" sz="1600" b="1">
                          <a:solidFill>
                            <a:srgbClr val="000000"/>
                          </a:solidFill>
                          <a:latin typeface="宋体" pitchFamily="2" charset="-122"/>
                        </a:rPr>
                        <a:t>和宏大的太阳庙;会使用麻醉剂,能进行人体解剖;制定了太阳历和太阴历</a:t>
                      </a:r>
                      <a:endParaRPr lang="en-US" altLang="zh-CN" sz="1600" b="1">
                        <a:solidFill>
                          <a:srgbClr val="000000"/>
                        </a:solidFill>
                        <a:latin typeface="宋体" pitchFamily="2" charset="-122"/>
                      </a:endParaRPr>
                    </a:p>
                  </a:txBody>
                  <a:tcPr marL="66675" marR="66675"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r>
              <a:tr h="1030288">
                <a:tc>
                  <a:txBody>
                    <a:bodyPr vert="horz" wrap="square" lIns="0" tIns="0" rIns="0" bIns="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lgn="ctr">
                        <a:lnSpc>
                          <a:spcPct val="150000"/>
                        </a:lnSpc>
                      </a:pPr>
                      <a:r>
                        <a:rPr lang="en-US" altLang="zh-CN" sz="1600" b="1">
                          <a:solidFill>
                            <a:srgbClr val="000000"/>
                          </a:solidFill>
                          <a:latin typeface="宋体" pitchFamily="2" charset="-122"/>
                        </a:rPr>
                        <a:t>阿兹特克人</a:t>
                      </a:r>
                      <a:endParaRPr lang="en-US" altLang="zh-CN" sz="1600" b="1">
                        <a:solidFill>
                          <a:srgbClr val="000000"/>
                        </a:solidFill>
                        <a:latin typeface="宋体" pitchFamily="2" charset="-122"/>
                      </a:endParaRPr>
                    </a:p>
                  </a:txBody>
                  <a:tcPr marL="0" marR="0"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accent1"/>
                    </a:solidFill>
                  </a:tcPr>
                </a:tc>
                <a:tc>
                  <a:txBody>
                    <a:bodyPr vert="horz" wrap="square" lIns="66675" tIns="0" rIns="66675" bIns="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lnSpc>
                          <a:spcPct val="150000"/>
                        </a:lnSpc>
                      </a:pPr>
                      <a:r>
                        <a:rPr lang="en-US" altLang="zh-CN" sz="1600" b="1">
                          <a:solidFill>
                            <a:srgbClr val="000000"/>
                          </a:solidFill>
                          <a:latin typeface="宋体" pitchFamily="2" charset="-122"/>
                        </a:rPr>
                        <a:t>采用天然铜锻造铜器,还会使用图画文字记录重要事件。他们制作的</a:t>
                      </a:r>
                      <a:r>
                        <a:rPr lang="en-US" altLang="zh-CN" sz="1600" b="1" u="sng">
                          <a:solidFill>
                            <a:srgbClr val="000000"/>
                          </a:solidFill>
                          <a:latin typeface="宋体" pitchFamily="2" charset="-122"/>
                        </a:rPr>
                        <a:t>_______</a:t>
                      </a:r>
                      <a:r>
                        <a:rPr lang="en-US" altLang="zh-CN" sz="1600" b="1">
                          <a:solidFill>
                            <a:srgbClr val="000000"/>
                          </a:solidFill>
                          <a:latin typeface="宋体" pitchFamily="2" charset="-122"/>
                        </a:rPr>
                        <a:t>、石雕、木刻和金银首饰都非常精美</a:t>
                      </a:r>
                      <a:endParaRPr lang="en-US" altLang="zh-CN" sz="1600" b="1">
                        <a:solidFill>
                          <a:srgbClr val="000000"/>
                        </a:solidFill>
                        <a:latin typeface="宋体" pitchFamily="2" charset="-122"/>
                      </a:endParaRPr>
                    </a:p>
                  </a:txBody>
                  <a:tcPr marL="66675" marR="66675"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r>
            </a:tbl>
          </a:graphicData>
        </a:graphic>
      </p:graphicFrame>
      <p:sp>
        <p:nvSpPr>
          <p:cNvPr id="27664" name="文本框 2" title=""/>
          <p:cNvSpPr txBox="1"/>
          <p:nvPr/>
        </p:nvSpPr>
        <p:spPr>
          <a:xfrm>
            <a:off x="6327775" y="1219200"/>
            <a:ext cx="863600" cy="338138"/>
          </a:xfrm>
          <a:prstGeom prst="rect">
            <a:avLst/>
          </a:prstGeom>
          <a:noFill/>
          <a:ln w="9525">
            <a:noFill/>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hangingPunct="0"/>
            <a:r>
              <a:rPr lang="zh-CN" altLang="en-US" sz="1600" b="1">
                <a:solidFill>
                  <a:srgbClr val="FF0000"/>
                </a:solidFill>
                <a:latin typeface="宋体" pitchFamily="2" charset="-122"/>
                <a:ea typeface="宋体" pitchFamily="2" charset="-122"/>
                <a:sym typeface="宋体" pitchFamily="2" charset="-122"/>
              </a:rPr>
              <a:t>玛雅历</a:t>
            </a:r>
            <a:endParaRPr lang="zh-CN" altLang="en-US" sz="1600" b="1">
              <a:solidFill>
                <a:srgbClr val="FF0000"/>
              </a:solidFill>
              <a:latin typeface="宋体" pitchFamily="2" charset="-122"/>
              <a:ea typeface="宋体" pitchFamily="2" charset="-122"/>
              <a:sym typeface="宋体" pitchFamily="2" charset="-122"/>
            </a:endParaRPr>
          </a:p>
        </p:txBody>
      </p:sp>
      <p:sp>
        <p:nvSpPr>
          <p:cNvPr id="27665" name="文本框 5" title=""/>
          <p:cNvSpPr txBox="1"/>
          <p:nvPr/>
        </p:nvSpPr>
        <p:spPr>
          <a:xfrm>
            <a:off x="5870575" y="2589213"/>
            <a:ext cx="863600" cy="338138"/>
          </a:xfrm>
          <a:prstGeom prst="rect">
            <a:avLst/>
          </a:prstGeom>
          <a:noFill/>
          <a:ln w="9525">
            <a:noFill/>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hangingPunct="0"/>
            <a:r>
              <a:rPr lang="zh-CN" altLang="en-US" sz="1600" b="1">
                <a:solidFill>
                  <a:srgbClr val="FF0000"/>
                </a:solidFill>
                <a:latin typeface="宋体" pitchFamily="2" charset="-122"/>
                <a:ea typeface="宋体" pitchFamily="2" charset="-122"/>
                <a:sym typeface="宋体" pitchFamily="2" charset="-122"/>
              </a:rPr>
              <a:t>驿道</a:t>
            </a:r>
            <a:endParaRPr lang="zh-CN" altLang="en-US" sz="1600" b="1">
              <a:solidFill>
                <a:srgbClr val="FF0000"/>
              </a:solidFill>
              <a:latin typeface="宋体" pitchFamily="2" charset="-122"/>
              <a:ea typeface="宋体" pitchFamily="2" charset="-122"/>
              <a:sym typeface="宋体" pitchFamily="2" charset="-122"/>
            </a:endParaRPr>
          </a:p>
        </p:txBody>
      </p:sp>
      <p:sp>
        <p:nvSpPr>
          <p:cNvPr id="27666" name="文本框 6" title=""/>
          <p:cNvSpPr txBox="1"/>
          <p:nvPr/>
        </p:nvSpPr>
        <p:spPr>
          <a:xfrm>
            <a:off x="3813175" y="3960813"/>
            <a:ext cx="863600" cy="338138"/>
          </a:xfrm>
          <a:prstGeom prst="rect">
            <a:avLst/>
          </a:prstGeom>
          <a:noFill/>
          <a:ln w="9525">
            <a:noFill/>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hangingPunct="0"/>
            <a:r>
              <a:rPr lang="zh-CN" altLang="en-US" sz="1600" b="1">
                <a:solidFill>
                  <a:srgbClr val="FF0000"/>
                </a:solidFill>
                <a:latin typeface="宋体" pitchFamily="2" charset="-122"/>
                <a:ea typeface="宋体" pitchFamily="2" charset="-122"/>
                <a:sym typeface="宋体" pitchFamily="2" charset="-122"/>
              </a:rPr>
              <a:t>陶器</a:t>
            </a:r>
            <a:endParaRPr lang="zh-CN" altLang="en-US" sz="1600" b="1">
              <a:solidFill>
                <a:srgbClr val="FF0000"/>
              </a:solidFill>
              <a:latin typeface="宋体" pitchFamily="2" charset="-122"/>
              <a:ea typeface="宋体" pitchFamily="2" charset="-122"/>
              <a:sym typeface="宋体" pitchFamily="2" charset="-122"/>
            </a:endParaRPr>
          </a:p>
        </p:txBody>
      </p:sp>
      <p:sp>
        <p:nvSpPr>
          <p:cNvPr id="27667" name="文本框 99" title=""/>
          <p:cNvSpPr txBox="1"/>
          <p:nvPr/>
        </p:nvSpPr>
        <p:spPr>
          <a:xfrm>
            <a:off x="2593975" y="4418013"/>
            <a:ext cx="8347075" cy="1754187"/>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457200">
              <a:lnSpc>
                <a:spcPct val="150000"/>
              </a:lnSpc>
            </a:pPr>
            <a:r>
              <a:rPr lang="zh-CN" altLang="zh-CN" b="1">
                <a:solidFill>
                  <a:srgbClr val="000000"/>
                </a:solidFill>
                <a:latin typeface="宋体" pitchFamily="2" charset="-122"/>
                <a:ea typeface="宋体" pitchFamily="2" charset="-122"/>
              </a:rPr>
              <a:t>3.毁灭</a:t>
            </a:r>
            <a:endParaRPr lang="zh-CN" altLang="zh-CN" b="1">
              <a:solidFill>
                <a:srgbClr val="000000"/>
              </a:solidFill>
              <a:latin typeface="宋体" pitchFamily="2" charset="-122"/>
              <a:ea typeface="宋体" pitchFamily="2" charset="-122"/>
            </a:endParaRPr>
          </a:p>
          <a:p>
            <a:pPr marL="0" lvl="0" indent="457200">
              <a:lnSpc>
                <a:spcPct val="150000"/>
              </a:lnSpc>
            </a:pPr>
            <a:r>
              <a:rPr lang="zh-CN" altLang="zh-CN" b="1">
                <a:solidFill>
                  <a:srgbClr val="000000"/>
                </a:solidFill>
                <a:latin typeface="宋体" pitchFamily="2" charset="-122"/>
                <a:ea typeface="宋体" pitchFamily="2" charset="-122"/>
              </a:rPr>
              <a:t>16世纪</a:t>
            </a:r>
            <a:r>
              <a:rPr lang="en-US" altLang="zh-CN" b="1" u="sng">
                <a:solidFill>
                  <a:srgbClr val="000000"/>
                </a:solidFill>
                <a:latin typeface="宋体" pitchFamily="2" charset="-122"/>
              </a:rPr>
              <a:t>        </a:t>
            </a:r>
            <a:r>
              <a:rPr lang="zh-CN" altLang="zh-CN" b="1">
                <a:solidFill>
                  <a:srgbClr val="000000"/>
                </a:solidFill>
                <a:latin typeface="宋体" pitchFamily="2" charset="-122"/>
                <a:ea typeface="宋体" pitchFamily="2" charset="-122"/>
              </a:rPr>
              <a:t>殖民者入侵后,印第安人遭到了大肆屠杀,独立发展的印第安文化毁灭殆尽。</a:t>
            </a:r>
            <a:endParaRPr lang="zh-CN" altLang="zh-CN" b="1">
              <a:solidFill>
                <a:srgbClr val="000000"/>
              </a:solidFill>
              <a:latin typeface="宋体" pitchFamily="2" charset="-122"/>
              <a:ea typeface="宋体" pitchFamily="2" charset="-122"/>
            </a:endParaRPr>
          </a:p>
        </p:txBody>
      </p:sp>
      <p:sp>
        <p:nvSpPr>
          <p:cNvPr id="27668" name="文本框 8" title=""/>
          <p:cNvSpPr txBox="1"/>
          <p:nvPr/>
        </p:nvSpPr>
        <p:spPr>
          <a:xfrm>
            <a:off x="4117975" y="5103813"/>
            <a:ext cx="1536700" cy="46037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r>
              <a:rPr lang="zh-CN" altLang="en-US" b="1">
                <a:solidFill>
                  <a:srgbClr val="FF0000"/>
                </a:solidFill>
                <a:latin typeface="宋体" pitchFamily="2" charset="-122"/>
                <a:ea typeface="宋体" pitchFamily="2" charset="-122"/>
              </a:rPr>
              <a:t>西班牙</a:t>
            </a:r>
            <a:endParaRPr lang="zh-CN" altLang="en-US" b="1">
              <a:solidFill>
                <a:srgbClr val="FF0000"/>
              </a:solidFill>
              <a:latin typeface="宋体" pitchFamily="2" charset="-122"/>
              <a:ea typeface="宋体" pitchFamily="2"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grpId="0" nodeType="clickEffect">
                                  <p:stCondLst>
                                    <p:cond delay="0"/>
                                  </p:stCondLst>
                                  <p:childTnLst>
                                    <p:set>
                                      <p:cBhvr>
                                        <p:cTn id="6" dur="1" fill="hold">
                                          <p:stCondLst>
                                            <p:cond delay="0"/>
                                          </p:stCondLst>
                                        </p:cTn>
                                        <p:tgtEl>
                                          <p:spTgt spid="27664"/>
                                        </p:tgtEl>
                                        <p:attrNameLst>
                                          <p:attrName>style.visibility</p:attrName>
                                        </p:attrNameLst>
                                      </p:cBhvr>
                                      <p:to>
                                        <p:strVal val="visible"/>
                                      </p:to>
                                    </p:set>
                                    <p:anim to="" calcmode="lin" valueType="num">
                                      <p:cBhvr>
                                        <p:cTn id="7" dur="1" fill="hold"/>
                                        <p:tgtEl>
                                          <p:spTgt spid="27664"/>
                                        </p:tgtEl>
                                      </p:cBhvr>
                                    </p:anim>
                                  </p:childTnLst>
                                </p:cTn>
                              </p:par>
                            </p:childTnLst>
                          </p:cTn>
                        </p:par>
                      </p:childTnLst>
                    </p:cTn>
                  </p:par>
                  <p:par>
                    <p:cTn id="8" fill="hold" nodeType="clickPar">
                      <p:stCondLst>
                        <p:cond delay="indefinite"/>
                      </p:stCondLst>
                      <p:childTnLst>
                        <p:par>
                          <p:cTn id="9" fill="hold">
                            <p:stCondLst>
                              <p:cond delay="0"/>
                            </p:stCondLst>
                            <p:childTnLst>
                              <p:par>
                                <p:cTn id="10" presetID="24" presetClass="entr" presetSubtype="0" dur="1" fill="hold" grpId="0" nodeType="clickEffect">
                                  <p:stCondLst>
                                    <p:cond delay="0"/>
                                  </p:stCondLst>
                                  <p:childTnLst>
                                    <p:set>
                                      <p:cBhvr>
                                        <p:cTn id="11" dur="1" fill="hold">
                                          <p:stCondLst>
                                            <p:cond delay="0"/>
                                          </p:stCondLst>
                                        </p:cTn>
                                        <p:tgtEl>
                                          <p:spTgt spid="27665"/>
                                        </p:tgtEl>
                                        <p:attrNameLst>
                                          <p:attrName>style.visibility</p:attrName>
                                        </p:attrNameLst>
                                      </p:cBhvr>
                                      <p:to>
                                        <p:strVal val="visible"/>
                                      </p:to>
                                    </p:set>
                                    <p:anim to="" calcmode="lin" valueType="num">
                                      <p:cBhvr>
                                        <p:cTn id="12" dur="1" fill="hold"/>
                                        <p:tgtEl>
                                          <p:spTgt spid="27665"/>
                                        </p:tgtEl>
                                      </p:cBhvr>
                                    </p:anim>
                                  </p:childTnLst>
                                </p:cTn>
                              </p:par>
                            </p:childTnLst>
                          </p:cTn>
                        </p:par>
                      </p:childTnLst>
                    </p:cTn>
                  </p:par>
                  <p:par>
                    <p:cTn id="13" fill="hold" nodeType="clickPar">
                      <p:stCondLst>
                        <p:cond delay="indefinite"/>
                      </p:stCondLst>
                      <p:childTnLst>
                        <p:par>
                          <p:cTn id="14" fill="hold">
                            <p:stCondLst>
                              <p:cond delay="0"/>
                            </p:stCondLst>
                            <p:childTnLst>
                              <p:par>
                                <p:cTn id="15" presetID="24" presetClass="entr" presetSubtype="0" dur="1" fill="hold" grpId="0" nodeType="clickEffect">
                                  <p:stCondLst>
                                    <p:cond delay="0"/>
                                  </p:stCondLst>
                                  <p:childTnLst>
                                    <p:set>
                                      <p:cBhvr>
                                        <p:cTn id="16" dur="1" fill="hold">
                                          <p:stCondLst>
                                            <p:cond delay="0"/>
                                          </p:stCondLst>
                                        </p:cTn>
                                        <p:tgtEl>
                                          <p:spTgt spid="27666"/>
                                        </p:tgtEl>
                                        <p:attrNameLst>
                                          <p:attrName>style.visibility</p:attrName>
                                        </p:attrNameLst>
                                      </p:cBhvr>
                                      <p:to>
                                        <p:strVal val="visible"/>
                                      </p:to>
                                    </p:set>
                                    <p:anim to="" calcmode="lin" valueType="num">
                                      <p:cBhvr>
                                        <p:cTn id="17" dur="1" fill="hold"/>
                                        <p:tgtEl>
                                          <p:spTgt spid="27666"/>
                                        </p:tgtEl>
                                      </p:cBhvr>
                                    </p:anim>
                                  </p:childTnLst>
                                </p:cTn>
                              </p:par>
                            </p:childTnLst>
                          </p:cTn>
                        </p:par>
                      </p:childTnLst>
                    </p:cTn>
                  </p:par>
                  <p:par>
                    <p:cTn id="18" fill="hold" nodeType="clickPar">
                      <p:stCondLst>
                        <p:cond delay="indefinite"/>
                      </p:stCondLst>
                      <p:childTnLst>
                        <p:par>
                          <p:cTn id="19" fill="hold">
                            <p:stCondLst>
                              <p:cond delay="0"/>
                            </p:stCondLst>
                            <p:childTnLst>
                              <p:par>
                                <p:cTn id="20" presetID="24" presetClass="entr" presetSubtype="0" dur="1" fill="hold" grpId="0" nodeType="clickEffect">
                                  <p:stCondLst>
                                    <p:cond delay="0"/>
                                  </p:stCondLst>
                                  <p:childTnLst>
                                    <p:set>
                                      <p:cBhvr>
                                        <p:cTn id="21" dur="1" fill="hold">
                                          <p:stCondLst>
                                            <p:cond delay="0"/>
                                          </p:stCondLst>
                                        </p:cTn>
                                        <p:tgtEl>
                                          <p:spTgt spid="27668"/>
                                        </p:tgtEl>
                                        <p:attrNameLst>
                                          <p:attrName>style.visibility</p:attrName>
                                        </p:attrNameLst>
                                      </p:cBhvr>
                                      <p:to>
                                        <p:strVal val="visible"/>
                                      </p:to>
                                    </p:set>
                                    <p:anim to="" calcmode="lin" valueType="num">
                                      <p:cBhvr>
                                        <p:cTn id="22" dur="1" fill="hold"/>
                                        <p:tgtEl>
                                          <p:spTgt spid="27668"/>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64" grpId="0"/>
      <p:bldP spid="27665" grpId="0"/>
      <p:bldP spid="27666" grpId="0"/>
      <p:bldP spid="27668"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6762"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https://d.book118.com/275241330101011034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4_自定义设计方案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4_自定义设计方案">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4_自定义设计方案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4_自定义设计方案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4_自定义设计方案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4_自定义设计方案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4_自定义设计方案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4_自定义设计方案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4_自定义设计方案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4_自定义设计方案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4_自定义设计方案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4_自定义设计方案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4_自定义设计方案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4_自定义设计方案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4_自定义设计方案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FFFFFF"/>
        </a:hlink>
        <a:folHlink>
          <a:srgbClr val="FFFFFF"/>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宋体</vt:lpstr>
      <vt:lpstr>Times New Roman</vt:lpstr>
      <vt:lpstr>黑体</vt:lpstr>
      <vt:lpstr>方正仿宋简体</vt:lpstr>
      <vt:lpstr>仿宋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2024-08-29T15:32:55.029</cp:lastPrinted>
  <dcterms:created xsi:type="dcterms:W3CDTF">2024-08-29T07:32:55Z</dcterms:created>
  <dcterms:modified xsi:type="dcterms:W3CDTF">2024-08-29T07:32:56Z</dcterms:modified>
</cp:coreProperties>
</file>