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288BFD-4196-4329-BD7C-03FCC12B3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DCA10-0B7C-4F4E-9934-938C9B31B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968CF-00F3-4E0A-AA21-BB9E8CB63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F0B90A-A11E-407B-9E89-AD4799FD72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7AC48D-ED4E-4213-8D84-A7DB4ABD4B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8E959C-0B0B-4665-882F-BB9B1AD79A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9DA8E8-0165-49F0-A4A2-FFC0E710CE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BAC577-5CB5-45A0-A9F1-7C9E2E9C4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D1EB99-11AE-4E87-BAE7-87CC350A75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BFADD-A291-4CCC-B566-DC4461A90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B787B-5D38-4979-8846-2C948121B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422200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作业成本法的基本定义</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2023-12-28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作业成本法核心概念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作业成本法实施步骤</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作业成本法应用案例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作业成本法优缺点分析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作业成本法在企业中推广建议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作业成本法概述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作业成本法（Activity-Based Costing，简称ABC）是一种先进的成本核算方法，通过对作业及作业成本的确认、计量，最终计算产品成本。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作业成本法起源于20世纪30年代末的美国，80年代后期，被广泛应用于企业的预算管理、生产管理、产品定价、新产品开发、顾客盈利能力分析等诸多方面。该方法得到了西方许多国家广泛的应用，其应用的行业也从制造业推广到服务业、国防工业、金融业等行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适用范围</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准确性</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透明性</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决策支持</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适用范围及优势</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作业成本法通过细分作业，将资源消耗更准确地分配到产品或服务上，提高了成本计算的准确性。</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该方法强调对作业的详细分析，使得管理层能够更清楚地了解成本发生的原因和过程。</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作业成本法提供的信息有助于管理层做出更合理的定价、产品组合和资源配置决策。</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适用于制造费用占比较大、产品种类繁多且生产流程复杂的企业。</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传统成本法主要基于直接人工或机器小时等单一分配标准来分配制造费用，这在现代企业中可能导致成本信息的扭曲。</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作业成本法通过识别和分析作业，采用多个成本动因来分配制造费用，从而提供更精确的成本信息。</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相对于传统成本法，作业成本法更能反映现代企业的实际成本情况，为管理决策提供更可靠的支持。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4292" r="24292"/>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传统成本法的局限性</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作业成本法的改进</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比较优势</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与传统成本法比较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作业成本法核心概念</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指企业为达到其生产经营的目标所进行的与产品相关或对产品有影响的各项具体活动。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是相关作业的集合，它提供有关每项作业的成本信息、作业所耗资源的信息以及作业执行情况的信息。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作业与作业中心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作业中心</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作业</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708" r="3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指企业在一定期间内为了生产产品或提供劳务而发生的各种成本、费用项目，或者是作业执行过程中所需要花费的代价。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指资源被各作业消耗的方式和原因，它反映了作业对资源的消耗状况。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资源动因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资源与资源动因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成本对象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指企业需要计量成本的对象。根据企业的需要，可以把每一个生产批次、品种、产品、服务或顾客作为成本对象，也可以把设备、流程、部门、订单或项目以及上述实体的任意组合作为成本对象。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成本动因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指导致成本发生的因素，即成本的诱因。成本动因通常以作业活动耗费的资源来进行度量，如质量检查次数、用电度数等。在作业成本法下，成本动因是成本分配的依据。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成本对象与成本动因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作业成本法实施步骤</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识别作业与资源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作业识别</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对企业生产经营过程中的各项作业进行详细识别，包括直接作业、间接作业和支持作业等。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资源识别</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识别企业生产经营过程中消耗的各种资源，如人力、物力、财力等。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分析资源消耗与作业之间的关系，确定资源动因，即资源消耗的原因或驱动因素。</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分配率计算</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根据资源动因和资源消耗总量，计算各项作业的资源分配率，即单位作业消耗的资源数量。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资源动因确定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确定资源动因和分配率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将各项作业的资源分配率与作业量相乘，得到各项作业的成本。</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根据产品所消耗的各项作业成本，汇总得到产品的总成本。同时，可以根据产品的产量或销售量，计算单位产品的成本。</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作业成本计算</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产品成本计算</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计算作业成本和产品成本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https://d.book118.com/275242220030011043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2024-09-04T18:14:17.561</cp:lastPrinted>
  <dcterms:created xsi:type="dcterms:W3CDTF">2024-09-04T10:14:17Z</dcterms:created>
  <dcterms:modified xsi:type="dcterms:W3CDTF">2024-09-04T10:14:19Z</dcterms:modified>
</cp:coreProperties>
</file>