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AE1B5-D4F2-4651-99B5-43296B444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25814-96CE-4B29-B0A8-F738B7569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443A3-0689-448E-B7D2-D9521BB41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62B59-6215-4856-82D2-F006452A2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0C1DEE-64D2-4A00-B8BF-94C213E21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D3678-4395-4130-A90A-E3B5E503A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A314BB-9AEC-41DD-8FEC-E21C9EA52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B6A39-4CF6-462C-80D9-7F5F1ABA5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D72BE-FE28-42DE-8B02-00B5B08F1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658F2-5D45-4A0A-A40F-3051B48D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37A52-2DF4-41F5-8B2C-DF106ACD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43244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垃圾分类变废为宝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垃圾分类的核心概念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垃圾分类的产业链分析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垃圾分类的环保价值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垃圾分类的社会经济效益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指将生活垃圾按照不同成分、属性、利用价值以及对环境的影响程度进行分类投放、收集、运输和处置的行为。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减少污染、节约资源、提高垃圾处理效率、促进循环经济发展。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近年来，我国垃圾分类工作取得显著进展，但仍存在分类投放不准确、分类收集不完善、分类运输和处置能力不足等问题。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许多发达国家已经建立了完善的垃圾分类制度，通过立法、教育、经济激励等手段推动垃圾分类工作，实现了垃圾减量化、资源化和无害化处理。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43" r="303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居民分类意识不强、分类标准不统一、分类收集和处理设施不足等。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随着环保意识的提高和技术的进步，垃圾分类产业将迎来巨大的发展机遇，包括政策扶持、市场需求增长、技术创新等。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指具有市场价值的适宜回收和可循环再利用的废弃物，包括纸类、塑料、玻璃、金属、织物等。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通过综合处理回收利用，可以减少污染，节省资源。如每回收1吨废纸可造好纸850公斤，节省木材300公斤，比等量生产减少污染74%。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89" r="199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指对人体健康或者自然环境造成直接或者潜在危害的生活垃圾，包括废电池、废灯管、废药品、废油漆及其容器等。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需要特殊安全处理，以防止对环境和人体造成危害。如废电池中含有汞、镉等重金属，若随意丢弃会污染土壤和地下水。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经过妥善处理和加工，可转化为新的资源，如肥料、沼气等。如通过堆肥发酵处理，每吨湿垃圾可生产0.3吨有机肥料。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指除可回收垃圾、有害垃圾、湿垃圾以外的其他生活废弃物，包括砖瓦陶瓷、渣土、卫生间废纸等难以回收的废弃物。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一般采取填埋、焚烧等方式处理，以减少对环境的污染。需要注意的是，干垃圾投放时应尽量沥干水分，难以辨识类别的生活垃圾应投入干垃圾收集容器内。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在家庭生活中，设置分类垃圾桶，引导居民将厨余垃圾、可回收垃圾、有害垃圾和其他垃圾分别投放。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在机关、学校、企事业单位等公共场所，实施垃圾分类制度，设置分类收集容器，加强宣传引导。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社区分类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以社区为单位，建立垃圾分类投放点，配备分类指导员，引导居民正确分类投放。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设立专业回收站点，接收各类可回收垃圾，如废纸、废塑料、废金属等。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回收站点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鼓励专业化的回收企业参与垃圾分类工作，提供上门回收服务，促进资源回收利用。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回收企业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支持再生资源利用产业发展，推动废旧物品回收、加工、再利用。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再生资源利用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应用图像识别、深度学习等技术，开发智能垃圾分类系统，自动识别垃圾类别。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利用传感器技术，检测垃圾的成分和属性，为垃圾分类提供科学依据。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运用大数据技术，对垃圾分类数据进行挖掘和分析，为政策制定和优化提供决策支持。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智能化分类技术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制定和完善垃圾分类相关法规和政策，明确分类标准、投放要求、管理责任等。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加强垃圾分类宣传教育，提高公众环保意识和分类技能。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建立垃圾分类奖惩制度，对分类投放准确的个人或单位给予奖励，对违规投放行为进行处罚。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鼓励社会组织和志愿者参与垃圾分类工作，形成全社会共同参与的良好氛围。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政策引导与激励机制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垃圾分类的产业链分析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通过设立分类垃圾桶、智能回收站等方式，引导居民和企业进行源头分类投放。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采用专业收集车辆和人员，对各类垃圾进行定时、定点、定线的分类收集。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确保各类垃圾在运输过程中不混装、不撒漏，安全高效地运至处理场所。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前端收集与运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https://d.book118.com/275243244303011101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2024-09-10T09:55:49.488</cp:lastPrinted>
  <dcterms:created xsi:type="dcterms:W3CDTF">2024-09-10T01:55:49Z</dcterms:created>
  <dcterms:modified xsi:type="dcterms:W3CDTF">2024-09-10T01:55:52Z</dcterms:modified>
</cp:coreProperties>
</file>