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6637C8-7E14-48A4-9573-3BFC4B816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75C5D-5FEC-45C8-931B-FCE703FCC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0B7E63-5D07-4E95-9D21-50C258109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B1A09A-170A-4E21-B520-C5AFBEF75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DCDAE7-AF00-425E-B120-32E4BFE0E0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8CF474-02F7-4D68-8705-854E2F79EB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97ED05-841A-4A88-8235-8CCC83EED0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188117-D336-40C0-AAD2-6B2D7F41C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68C33-BE5C-4322-8068-800B0EF53E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2D8CB4-A942-4C2B-9509-F51B59574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E0E634-B5F8-488B-A8CA-E59D9C09D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4432030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医院病人管理制度</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病人权利与义务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医院管理制度</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医护人员职责与要求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医疗纠纷处理与预防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医院管理展望与建议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随着医疗技术的不断发展和人们健康意识的提高，医院病人管理制度的制定和实施显得尤为重要。</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在当前医疗环境下，病人对医疗服务的需求和期望也在不断提高，因此需要更加完善和规范的医院病人管理制度来保障患者的权益和医院的正常运营。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通过制定医院病人管理制度，明确患者享有的权利和义务，为患者提供更加安全、高效、便捷的医疗服务。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保障患者的合法权益</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规范医院的管理流程和服务标准，确保医生、护士等医务人员的工作符合规定，从而提高医疗服务质量。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提高医疗服务质量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通过病人管理制度的制定和实施，优化医院的管理流程，提高医院的管理效率，确保医院的正常运营。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提升医院管理效率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良好的医院病人管理制度有助于建立和谐的医患关系，减少医疗纠纷，提升患者满意度。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促进医患关系和谐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病人权利与义务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792" r="10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获得诊疗服务的权利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知情同意权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隐私保护权</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获得医疗赔偿的权利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病人权利</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病人有权获得医院提供的诊疗服务，包括挂号、问诊、检查、治疗等。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医院和医务人员应当尊重病人的隐私，对病人的病情、个人信息等保密。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病人有权了解自己的病情、治疗方案、风险等信息，并对医生提出的诊疗方案享有知情同意权。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病人因医疗行为受到损害，有权向医院提出赔偿要求。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病人应当遵守医院的各项规章制度，如挂号、缴费、取药等。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遵守医院规章制度的义务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病人应当配合医生的治疗方案，按时服药、复诊等。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配合诊疗的义务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病人应当向医生提供真实的病情、病史等信息，以便医生做出准确的诊断和治疗。</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提供真实信息的义务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病人应当尊重医务人员的诊疗权、人格尊严等，不得侮辱、谩骂、殴打医务人员。</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尊重医务人员的义务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病人义务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https://d.book118.com/275244320301011123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2024-09-27T17:59:27.709</cp:lastPrinted>
  <dcterms:created xsi:type="dcterms:W3CDTF">2024-09-27T09:59:27Z</dcterms:created>
  <dcterms:modified xsi:type="dcterms:W3CDTF">2024-09-27T09:59:29Z</dcterms:modified>
</cp:coreProperties>
</file>