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057A4-4E3D-4D56-A7B7-2B8A8912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A1E2E-776F-4F39-9436-F5189348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6F8A5-4F26-401C-86D1-450D01E3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0F5A5-7E7C-4724-9DF5-EB542643C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26377-606A-46DE-B66B-F6DDEE78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E9797-2CA2-44FD-B880-EF98640A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259F8-1744-4E9C-934B-E2580A825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5AC78-9233-4DB0-B333-09D7AE3FC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7E101-A7A7-4C79-AE97-B3280AFB5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E8DF2-2EC3-4D19-AE6F-D9E2DD0AF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E7927-838D-4EF5-A7D2-58C34FF8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00020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前列腺癌放疗护理PPT\n## 1.前列腺癌的基本知识\n### 1.1前列腺癌的定义与发病原因\n### 1.2前列腺癌的诊断方法与分期\n### 1.3前列腺癌的治疗方法概述\n## 2.放疗在前列腺癌治疗中的应用\n### 2.1放疗在前列腺癌治疗中的重要性\n### 2.2放疗的种类与选择\n### 2.3放疗的疗程与效果评估\n## 3.前列腺癌放疗的护理概述\n### 3.1前列腺癌放疗护理的重要性\n### 3.2放疗护理的基本原则与方法\n### 3.3放疗护理的注意事项与并发症预防\n## 4.前列腺癌放疗的心理护理\n### 4.1前列腺癌患者心理特点与需求\n### 4.2心理护理的方法与技巧\n### 4.3心理护理的效果评估与持续改进\n## 5.前列腺癌放疗的生活护理\n### 5.1放疗期间的生活调整与注意事项\n### 5.2饮食护理与营养指导\n### 5.3运动护理与康复指导\n## 6.前列腺癌放疗的并发症护理\n### 6.1放疗并发症的预防与早期发现\n### 6.2常见放疗并发症的护理措施\n### 6.3并发症护理的评估与持续改进\n## 7.前列腺癌放疗护理的案例分析\n### 7.1典型病例介绍与分析\n### 7.2护理措施的实施与效果评估\n### 7.3案例总结与启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前列腺癌放疗护理PPT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前列腺癌的基本知识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前列腺癌是一种恶性肿瘤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发病部位：前列腺腺体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病理类型：腺癌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遗传因素：家族史、基因突变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年龄因素：50岁以上男性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生活习惯：高脂肪饮食、吸烟、饮酒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其他因素：慢性炎症、荷尔蒙水平失衡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前列腺癌的定义与发病原因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直肠指检：触摸前列腺异常肿块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血液检测：前列腺特异性抗原（PSA）水平升高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影像学检查：前列腺超声、CT、MRI等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病理检查：前列腺活检、穿刺活检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T分期：肿瘤侵犯前列腺的深度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N分期：淋巴结受累情况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M分期：远处转移情况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分期综合评估：根据T、N、M分期确定前列腺癌的临床分期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前列腺癌的诊断方法与分期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观察等待：适用于低危前列腺癌患者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外科手术：如前列腺癌根治术、腹腔镜前列腺癌根治术等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放疗：如三维适形放疗、调强放疗等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荷尔蒙治疗：如去势治疗、抗雄激素治疗等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化疗：适用于晚期前列腺癌患者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治疗选择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根据患者年龄、健康状况、肿瘤分期、风险因素等因素综合考虑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制定个体化、多学科合作的治疗方案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前列腺癌的治疗方法概述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放疗在前列腺癌治疗中的应用</a:t>
            </a:r>
            <a:endParaRPr/>
          </a:p>
        </p:txBody>
      </p:sp>
      <p:sp>
        <p:nvSpPr>
          <p:cNvPr id="3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放疗在前列腺癌治疗中的重要性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适用于早期、中期、晚期前列腺癌患者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可作为手术治疗的替代方法或辅助治疗方法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治疗效果显著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有效控制肿瘤生长、减少复发风险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保留前列腺功能、提高生活质量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三维适形放疗（3D-CRT）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调强放疗（IMRT）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立体定向放疗（SRS）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重离子放疗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肿瘤分期、体积、生长速度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患者年龄、健康状况、预期寿命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放疗设备与技术条件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治疗费用与经济效益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放疗的疗程与效果评估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疗程安排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分次放疗：每周5次，持续4-6周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总剂量：根据肿瘤分期、患者年龄等因素确定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短期评估：放疗结束后3个月内进行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长期评估：放疗结束后1、3、5年进行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评估指标：肿瘤控制率、生存率、生活质量等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前列腺癌放疗的护理概述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保障治疗效果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减轻放疗副作用、提高患者舒适度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及时发现并处理并发症、降低复发风险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解答患者疑虑、减轻心理压力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提供生活指导、帮助患者适应放疗期生活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前列腺癌放疗护理的重要性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尊重患者、关爱患者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预防为主、及时发现和处理问题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个体化护理、关注患者需求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观察患者症状、体征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指导患者配合放疗治疗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提供心理支持、生活指导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定期评估患者状况、调整护理计划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放疗护理的注意事项与并发症预防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保持皮肤清洁、避免局部感染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注意饮食调理、保持大便通畅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遵医嘱、定期检查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膀胱炎、直肠炎的预防与护理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骨髓抑制的预防与护理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放射性皮炎的预防与护理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前列腺癌放疗的心理护理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焦虑、恐惧：对疾病、治疗、预后感到担忧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抑郁、自卑：影响社交、家庭生活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适应障碍：难以适应放疗期生活改变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信息需求：了解疾病知识、治疗过程、预后情况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情感需求：获得关爱、支持、陪伴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心理干预需求：心理疏导、心理治疗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前列腺癌患者心理特点与需求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https://d.book118.com/275300020023011111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前列腺癌放疗护理PPT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2024-09-16T19:04:01.466</cp:lastPrinted>
  <dcterms:created xsi:type="dcterms:W3CDTF">2024-09-16T11:04:01Z</dcterms:created>
  <dcterms:modified xsi:type="dcterms:W3CDTF">2024-09-16T11:04:03Z</dcterms:modified>
</cp:coreProperties>
</file>