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CA13C7-F34B-4CE4-9B2B-EE9033EB53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789883-7ABB-40EA-8954-38325CA2D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974888-C734-4171-A9D2-1886D6A1E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C246C6-C45A-4E2C-983C-8CCC8A04C6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16777C-6A70-496C-83F3-A7702E87BA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E05FFF-EC07-4FA4-BDC6-99101266C5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71B5A8-B189-4FAA-90D8-5231917F94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4C4208-A991-49E3-B140-CB1CDB2D2E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E451A7-7DE0-47A9-A1F5-DCE7E2DD32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63438-CAD4-4752-B963-FFB5544D4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EAA5F2-45F2-46C1-9D48-26AC69706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301000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2023年北京市中历史专题复习从社会转型的角度看近代化探索的历史价值课件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社会转型与近代化探索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近代化探索的历史进程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近代化探索的历史价值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近代化探索的启示和意义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5581" r="55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深入了解近代化探索的历史背景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通过复习近代化探索的历史背景，理解当时中国面临的社会转型挑战以及探索近代化的必要性和紧迫性。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掌握近代化探索的历史进程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系统梳理近代化探索的历史进程，包括洋务运动、戊戌变法、辛亥革命等重大历史事件，以及这些事件对中国社会转型的推动作用。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分析近代化探索的历史价值</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通过对近代化探索的历史价值进行分析，认识这些探索在中国历史上的重要地位，以及它们对当今中国现代化建设的启示意义。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复习范围：本课件主要涵盖中国近代史上的重大事件、重要人物和思想文化等方面的内容，重点复习与近代化探索相关的知识点。</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复习要求</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掌握近代化探索的基本概念和背景；</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理解近代化探索的历史进程和主要事件；</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分析近代化探索对中国社会转型的影响和历史价值；</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能够运用所学知识，对近代化探索进行客观评价，并阐述自己的观点。</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复习范围和要求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社会转型与近代化探索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社会转型是指社会结构、经济体制、文化观念等方面发生深刻变革的过程，通常伴随着社会制度的变迁和新的社会形态的出现。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社会转型的定义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社会转型的表现包括经济领域的工业化、市场化、全球化等趋势，政治领域的民主化、法治化等变革，文化领域的多元化、世俗化等倾向，以及社会领域的城市化、人口流动等特征。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社会转型的表现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社会转型的定义和表现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近代化探索的背景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近代化探索是在西方工业文明冲击下，中国等后发国家为寻求自身发展道路而进行的尝试。这一过程涉及政治、经济、文化等多个领域，旨在实现国家的现代化和民族的振兴。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近代化探索的意义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代化探索对于后发国家具有重要意义。它推动了这些国家的经济发展和社会进步，促进了文化的交流和融合，增强了国家的综合实力和国际竞争力。同时，近代化探索也为世界历史的发展注入了新的活力和动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近代化探索的背景和意义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转型为近代化探索提供了必要的条件和基础。在经济领域，工业化、市场化等趋势为近代化探索提供了物质基础和动力源泉；在政治领域，民主化、法治化等变革为近代化探索提供了制度保障和政治环境；在文化领域，多元化、世俗化等倾向为近代化探索提供了思想基础和文化氛围。</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社会转型是近代化探索的前提和基础</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代化探索不仅推动了经济、政治、文化等领域的变革，也促进了社会结构的转型和新的社会形态的出现。例如，随着工业化和城市化的推进，传统的农业社会逐渐向工业社会转型；随着民主化和法治化的深入发展，传统的专制政治逐渐向民主政治转型。这些转型过程不仅改变了人们的生活方式和思想观念，也推动了社会的进步和发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近代化探索推动社会转型的深入发展</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社会转型与近代化探索的关系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近代化探索的历史进程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洋务运动与近代化探索的起步</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洋务运动的背景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19世纪60年代，清朝政府面临内忧外患的局面，为了维护封建统治，洋务派掀起了一场以“自强”、“求富”为口号的洋务运动。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洋务运动的内容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洋务运动包括创办近代军事工业、民用工业、新式学堂和翻译机构等，旨在引进西方科学技术和文化知识，推动中国的近代化进程。</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洋务运动的意义</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洋务运动是中国近代化的开端，它促进了中国民族资本主义的产生和发展，为中国近代化探索奠定了基础。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戊戌变法的内容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戊戌变法包括政治、经济、文化等方面的改革措施，如改革政府机构、鼓励发展工商业、兴办新式学堂等，旨在推动中国的近代化进程。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戊戌变法的背景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19世纪末，中国民族危机空前严重，维新派人士积极倡导变法图强，掀起了戊戌变法运动。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戊戌变法的意义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戊戌变法是中国近代化探索的重要阶段，它促进了人们的思想解放和观念更新，为中国的近代化进程注入了新的活力。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戊戌变法与近代化探索的深入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20世纪初，中国民主革命思潮高涨，革命派人士积极策划武装起义，最终爆发了辛亥革命。</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辛亥革命的背景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辛亥革命是一场以反对清朝封建专制统治为目标的资产阶级民主革命，它推翻了清朝政府，建立了中华民国。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辛亥革命的内容</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辛亥革命是中国近代化探索的高潮，它结束了中国两千多年的封建君主专制制度，为中国的近代化进程开辟了道路。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辛亥革命的意义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辛亥革命与近代化探索的高潮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新文化运动的背景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20世纪初，中国思想文化界掀起了一场以民主和科学为旗帜的新文化运动。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新文化运动的内容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新文化运动提倡民主、科学、新道德和新文学等，反对封建专制和迷信盲从，旨在推动中国的思想解放和文化革新。</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新文化运动的意义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新文化运动是中国近代化探索的反思阶段，它促进了人们的思想解放和文化创新，为中国的近代化进程注入了新的活力。同时，新文化运动也为中国共产党的成立创造了思想条件。</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新文化运动与近代化探索的反思</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https://d.book118.com/275301000033011111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2024-09-16T20:47:27.418</cp:lastPrinted>
  <dcterms:created xsi:type="dcterms:W3CDTF">2024-09-16T12:47:27Z</dcterms:created>
  <dcterms:modified xsi:type="dcterms:W3CDTF">2024-09-16T12:47:29Z</dcterms:modified>
</cp:coreProperties>
</file>