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EE979-3A32-4746-AC87-54B01F486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8CFDF-419E-4B7B-A611-3CED110F2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8A296-658F-41DC-92CA-2E4065AB7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B60FA-E168-4BC9-9999-0478A2C04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1CE9D-C7AA-42FA-88D0-5263775AA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00700-CF07-44B8-A2E8-036B64FB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F0184-AB75-431A-B422-A8C64053C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37BB4-4A2E-4346-90E6-1E3C62BF0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87E5B-12E6-468F-8992-AD3B39348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CB900-C889-4349-93B2-8F680E3A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33353-4CDB-49F7-B2BD-BA6503476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031430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SDN跨域资源管理与调度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SDN跨域资源管理概述
 跨域资源调度的重要性
 SDN跨域资源调度模型
 调度算法的设计与实现
 性能评估与优化方法
 安全性与可靠性考虑
 实际应用场景分析
 未来发展趋势展望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SDN跨域资源管理概述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SDN跨域资源管理与调度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SDN跨域资源管理概述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SDN跨域资源管理概述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1.网络资源的抽象化：SDN跨域资源管理通过将网络资源抽象化，实现资源的统一管理和调度，提高了网络资源的利用率和灵活性。</a:t>
            </a:r>
          </a:p>
          <a:p>
            <a:r>
              <a:t>2.集中化控制：SDN架构通过集中化控制的方式，实现了对跨域资源的全局视图和统一控制，简化了网络管理，提高了运营效率。</a:t>
            </a:r>
          </a:p>
          <a:p>
            <a:r>
              <a:t>3.标准化接口：SDN跨域资源管理采用标准化的接口和协议，实现了不同厂商、不同技术之间的互通和互操作性，降低了网络升级和维护的成本。</a:t>
            </a:r>
          </a:p>
          <a:p>
            <a:r>
              <a:t>随着网络技术的不断发展和演进，SDN跨域资源管理逐渐成为网络领域的研究热点。通过采用先进的资源管理和调度技术，SDN跨域资源管理可以更好地满足不断增长的网络需求，提高网络的性能和可靠性。同时，SDN跨域资源管理也需要考虑安全性、隐私保护等方面的问题，确保网络资源的合法使用和数据的机密性。</a:t>
            </a:r>
          </a:p>
          <a:p>
            <a:r>
              <a:t>为了实现更加高效、灵活的跨域资源管理，未来SDN跨域资源管理将更加注重智能化、自适应技术的发展。通过引入人工智能、机器学习等技术，SDN跨域资源管理可以更加智能地感知网络状态和需求，实现更加精准的资源调度和管理。同时，SDN跨域资源管理也需要不断适应新的应用场景和需求，不断优化和改进管理技术，提高网络的性能和用户体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跨域资源调度的重要性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SDN跨域资源管理与调度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跨域资源调度的重要性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网络资源的分布式特性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1.网络资源分布不均：由于网络设备和用户分布的不均衡，导致不同地域的网络资源利用率存在显著差异。</a:t>
            </a:r>
          </a:p>
          <a:p>
            <a:r>
              <a:t>2.跨域资源调度的必要性：为了提高网络资源的整体利用率，需要进行跨域的资源调度，将闲置资源分配给需要的地域。</a:t>
            </a:r>
          </a:p>
          <a:p>
            <a:r>
              <a:t>3.SDN的作用：SDN技术可以实现网络资源的集中管理和调度，为跨域资源调度提供了有效的技术手段。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网络负载的动态变化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1.网络负载的波动性：由于网络流量的动态变化，导致网络负载也会随之变化。</a:t>
            </a:r>
          </a:p>
          <a:p>
            <a:r>
              <a:t>2.对资源调度的要求：为了保持网络的稳定性，需要根据网络负载的变化情况，动态地进行资源调度。</a:t>
            </a:r>
          </a:p>
          <a:p>
            <a:r>
              <a:t>3.SDN的优势：SDN技术可以实时监测网络负载的变化，并根据需要调整网络资源分配，满足对资源调度的要求。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跨域资源调度的重要性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跨域资源调度的复杂性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1.调度算法的复杂性：跨域资源调度需要综合考虑多个因素，如网络拓扑、流量分布、资源利用率等，需要设计复杂的调度算法。</a:t>
            </a:r>
          </a:p>
          <a:p>
            <a:r>
              <a:t>2.调度过程的协同性：跨域资源调度需要多个网络设备协同工作，需要保证调度过程的协同性和一致性。</a:t>
            </a:r>
          </a:p>
          <a:p>
            <a:r>
              <a:t>3.SDN的解决方案：SDN技术可以实现网络设备的集中控制，简化调度过程，提高调度效率。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跨域资源调度的安全性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1.网络安全的重要性：跨域资源调度需要保证网络安全，防止网络攻击和数据泄露。</a:t>
            </a:r>
          </a:p>
          <a:p>
            <a:r>
              <a:t>2.SDN的安全机制：SDN技术可以提供多种安全机制，如访问控制、数据加密等，保障跨域资源调度的安全性。</a:t>
            </a:r>
          </a:p>
          <a:p>
            <a:r>
              <a:t>3.安全管理的必要性：需要进行有效的安全管理，加强网络安全监测和应急处置，确保网络运行的稳定和安全。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跨域资源调度的重要性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跨域资源调度的可扩展性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1.网络规模的不断扩大：随着网络规模的不断扩大，跨域资源调度的可扩展性成为了一个重要的问题。</a:t>
            </a:r>
          </a:p>
          <a:p>
            <a:r>
              <a:t>2.SDN的可扩展性：SDN技术具有良好的可扩展性，可以适应不同规模的网络环境。</a:t>
            </a:r>
          </a:p>
          <a:p>
            <a:r>
              <a:t>3.云计算的应用：结合云计算技术，可以实现更大规模的跨域资源调度，提高网络资源的利用率和服务质量。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跨域资源调度的未来发展趋势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1.人工智能的应用：未来跨域资源调度将会结合人工智能技术，实现更加智能化和自主化的资源管理。</a:t>
            </a:r>
          </a:p>
          <a:p>
            <a:r>
              <a:t>2.5G网络的融合：随着5G网络的普及，跨域资源调度将会更加注重与5G网络的融合，提高网络资源的利用效率和服务质量。</a:t>
            </a:r>
          </a:p>
          <a:p>
            <a:r>
              <a:t>3.边缘计算的发展：边缘计算技术的发展将会对跨域资源调度产生重要影响，使得资源管理更加分散化和智能化。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SDN跨域资源调度模型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SDN跨域资源管理与调度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SDN跨域资源调度模型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SDN跨域资源调度模型简介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1.SDN网络架构的优势：集中控制、灵活性和可扩展性，为跨域资源调度提供了良好的平台。</a:t>
            </a:r>
          </a:p>
          <a:p>
            <a:r>
              <a:t>2.跨域资源调度的必要性：随着网络规模的扩大和复杂度的提高，单一的域内资源调度无法满足需求。</a:t>
            </a:r>
          </a:p>
          <a:p>
            <a:r>
              <a:t>3.SDN跨域资源调度模型的作用：实现全局资源优化，提高网络资源利用率，保证网络性能。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SDN跨域资源调度模型的架构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1.分层架构：应用层、控制层和数据层，每层负责不同的功能。</a:t>
            </a:r>
          </a:p>
          <a:p>
            <a:r>
              <a:t>2.控制层的核心组件：集中控制器，负责全局资源管理和调度。</a:t>
            </a:r>
          </a:p>
          <a:p>
            <a:r>
              <a:t>3.数据层的交互机制：通过南向接口与网络设备交互，收集资源状态信息。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SDN跨域资源调度模型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SDN跨域资源调度模型的算法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1.基于启发式算法的调度策略：根据网络状态和目标函数进行资源分配。</a:t>
            </a:r>
          </a:p>
          <a:p>
            <a:r>
              <a:t>2.多目标优化：考虑多个优化目标，如最小化延迟、最大化吞吐量等。</a:t>
            </a:r>
          </a:p>
          <a:p>
            <a:r>
              <a:t>3.动态调整：根据网络负载和性能变化，动态调整资源调度策略。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SDN跨域资源调度模型的应用场景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1.大规模数据中心网络：提高资源利用率，降低运营成本。</a:t>
            </a:r>
          </a:p>
          <a:p>
            <a:r>
              <a:t>2.内容分发网络：优化内容分发，提高用户体验。</a:t>
            </a:r>
          </a:p>
          <a:p>
            <a:r>
              <a:t>3.云计算网络：实现灵活的资源调度，提高云服务性能。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SDN跨域资源调度模型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SDN跨域资源调度模型的性能评估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1.仿真实验：通过模拟网络环境，评估调度模型的性能。</a:t>
            </a:r>
          </a:p>
          <a:p>
            <a:r>
              <a:t>2.性能指标：包括网络资源利用率、延迟、吞吐量等。</a:t>
            </a:r>
          </a:p>
          <a:p>
            <a:r>
              <a:t>3.结果分析：对比不同调度策略的性能表现，为实际应用提供参考。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SDN跨域资源调度模型的研究挑战与未来发展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1.研究挑战：跨域资源调度的复杂性、安全性和实时性等方面的挑战。</a:t>
            </a:r>
          </a:p>
          <a:p>
            <a:r>
              <a:t>2.未来发展方向：结合人工智能和机器学习技术，进一步提高调度模型的性能和智能化程度。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调度算法的设计与实现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SDN跨域资源管理与调度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调度算法的设计与实现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调度算法概述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1.调度算法是用于决定网络资源如何分配给不同应用的核心机制。</a:t>
            </a:r>
          </a:p>
          <a:p>
            <a:r>
              <a:t>2.良好的调度算法设计可以优化网络性能，提升资源利用率。</a:t>
            </a:r>
          </a:p>
          <a:p>
            <a:r>
              <a:t>调度算法是在SDN跨域资源管理与调度中，决定如何合理分配网络资源给不同应用的关键部分。设计良好的调度算法可以提升网络的总体性能，同时使资源利用更加高效。考虑到网络资源的有限性，调度算法需要能够根据不同的应用需求，动态地进行资源分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调度算法种类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1.常见的调度算法包括轮询调度、优先级调度、最短作业优先等。</a:t>
            </a:r>
          </a:p>
          <a:p>
            <a:r>
              <a:t>2.不同的调度算法各有优缺点，适用于不同的应用场景。</a:t>
            </a:r>
          </a:p>
          <a:p>
            <a:r>
              <a:t>在SDN环境中，存在多种调度算法可供选择。这些算法各有其特点和适用场景，例如轮询调度算法可以公平地分配资源，但可能导致部分高优先级任务得不到及时处理。因此，选择合适的调度算法需要根据实际的应用需求和网络环境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调度算法的设计与实现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调度算法设计考虑因素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1.调度算法需要考虑到应用的实时性、优先级、资源需求等因素。</a:t>
            </a:r>
          </a:p>
          <a:p>
            <a:r>
              <a:t>2.算法设计需要平衡公平性和效率。</a:t>
            </a:r>
          </a:p>
          <a:p>
            <a:r>
              <a:t>设计调度算法时，需要考虑到诸多因素，如应用的实时性要求、任务的优先级以及资源需求等。如何在保证公平性的同时，提高资源的利用效率是算法设计中的重要问题。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调度算法实现技术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1.调度算法可以通过软件编程、硬件实现或混合方式实现。</a:t>
            </a:r>
          </a:p>
          <a:p>
            <a:r>
              <a:t>2.实现技术需要考虑到网络设备的性能和资源限制。</a:t>
            </a:r>
          </a:p>
          <a:p>
            <a:r>
              <a:t>实现调度算法有多种方式，包括软件编程、硬件实现或混合方式。在选择实现技术时，需要考虑到网络设备的性能和资源限制，确保算法的顺利运行。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调度算法的设计与实现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调度算法性能评估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1.需要通过实验或模拟方式对算法性能进行评估。</a:t>
            </a:r>
          </a:p>
          <a:p>
            <a:r>
              <a:t>2.评估指标可以包括资源利用率、任务完成时间、公平性等。</a:t>
            </a:r>
          </a:p>
          <a:p>
            <a:r>
              <a:t>为了了解调度算法在实际环境中的性能，我们需要通过实验或模拟的方式对其进行评估。评估时可以关注多种指标，如资源利用率、任务完成时间和公平性等。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调度算法发展趋势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1.随着网络技术的发展，调度算法将更加注重智能化和自适应性。</a:t>
            </a:r>
          </a:p>
          <a:p>
            <a:r>
              <a:t>2.未来调度算法将更多地考虑到网络安全和隐私保护。</a:t>
            </a:r>
          </a:p>
          <a:p>
            <a:r>
              <a:t>随着网络技术的不断进步，调度算法也在不断发展。未来，智能化和自适应性将成为调度算法的重要发展方向，同时网络安全和隐私保护也将得到更多的关注。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https://d.book118.com/275303143042011042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SDN跨域资源管理概述</vt:lpstr>
      <vt:lpstr> SDN跨域资源管理概述</vt:lpstr>
      <vt:lpstr> 跨域资源调度的重要性</vt:lpstr>
      <vt:lpstr> 跨域资源调度的重要性</vt:lpstr>
      <vt:lpstr> 跨域资源调度的重要性</vt:lpstr>
      <vt:lpstr> 跨域资源调度的重要性</vt:lpstr>
      <vt:lpstr> SDN跨域资源调度模型</vt:lpstr>
      <vt:lpstr> SDN跨域资源调度模型</vt:lpstr>
      <vt:lpstr> SDN跨域资源调度模型</vt:lpstr>
      <vt:lpstr> SDN跨域资源调度模型</vt:lpstr>
      <vt:lpstr> 调度算法的设计与实现</vt:lpstr>
      <vt:lpstr> 调度算法的设计与实现</vt:lpstr>
      <vt:lpstr> 调度算法的设计与实现</vt:lpstr>
      <vt:lpstr> 调度算法的设计与实现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2024-09-03T05:52:39.320</cp:lastPrinted>
  <dcterms:created xsi:type="dcterms:W3CDTF">2024-09-02T21:52:39Z</dcterms:created>
  <dcterms:modified xsi:type="dcterms:W3CDTF">2024-09-02T21:52:41Z</dcterms:modified>
</cp:coreProperties>
</file>