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6F185-78D5-4F96-BB1B-314887E3C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27FDE-2294-42F0-91E0-D1496DC6B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51DFF-12C5-4E13-B787-B3F89665A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5C23FB-DA5D-4C18-A83A-D466EE97E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101A0B-4A40-4ABA-AA15-8CDBC71DE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B0AC95-BDB8-4FDB-ABED-FE36EE037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5CD073-99B9-412A-BA27-596F6D34D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910553-BE61-468E-8EF9-73BC3DDAE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688218-AD79-4F47-B146-E9F8B59C9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2199E-5D1F-46EA-B2A0-D738CAAC1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47F80-4482-4BED-A5BC-747FA491F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31010134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牙科种植术临床护理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牙科种植术概述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牙科种植术的临床护理流程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牙科种植术的临床护理要点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牙科种植术的临床护理案例分享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牙科种植术的临床护理发展趋势与展望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牙科种植术概述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41" r="322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牙科种植术的定义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种植体在骨整合后，通过连接基台和上部结构（如牙冠或固定桥）来恢复牙齿的外观和功能。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牙科种植术是一种通过手术将人工材料制成的种植体植入牙槽骨中，以替代缺失的天然牙齿的方法。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891" b="58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牙科种植术的适应症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牙齿缺失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由于各种原因（如龋齿、牙周病、外伤等）导致的牙齿缺失，无法通过常规修复方法恢复功能时，可以考虑牙科种植术。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无法进行常规修复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对于无法进行常规固定或活动义齿修复的患者，牙科种植术是一种有效的替代方案。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美学要求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牙科种植术能够恢复牙齿的自然外观和功能，对于美学要求较高的患者是一个理想的选择。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51" r="16651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牙科种植术通过与骨骼的直接结合来提供稳定的支持，避免了传统义齿需要依赖周围牙齿或黏膜来保持稳定的问题。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稳定性好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牙科种植术能够恢复牙齿的咀嚼功能，提高患者的口腔健康和生活质量。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恢复功能好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牙科种植术可以减少传统义齿修复时的不适感，提高患者的舒适度。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舒适度高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牙科种植术的成功率较高，维护得当的情况下，使用寿命较长。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长期效果好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牙科种植术的优点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牙科种植术的临床护理流程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对患者的口腔健康状况进行全面评估，包括牙齿状况、牙周状况、口腔卫生状况等。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通过X光或CT等影像学检查，了解患者牙槽骨的质量和形态，为手术提供参考。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与患者进行充分的术前沟通，了解患者的治疗需求和期望，为患者提供必要的术前指导和心理支持。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确保手术过程中的无菌环境，对手术器械和手术室进行严格的消毒。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消毒与隔离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在手术过程中密切监测患者的生命体征，包括心率、血压、呼吸等，确保患者安全。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协助医生进行手术操作，包括准备手术器械、传递手术工具等。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配合医生操作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术后对患者进行疼痛评估，并提供必要的止痛措施，如口服止痛药或冰敷等。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指导患者如何保持口腔卫生，包括刷牙、漱口等，以预防感染和促进愈合。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口腔卫生指导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术后定期回诊复查，了解种植牙的愈合情况，并对患者的口腔健康状况进行评估和管理。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定期回诊复查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牙科种植术的临床护理要点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https://d.book118.com/275310101340011043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2024-09-06T00:46:07.226</cp:lastPrinted>
  <dcterms:created xsi:type="dcterms:W3CDTF">2024-09-05T16:46:07Z</dcterms:created>
  <dcterms:modified xsi:type="dcterms:W3CDTF">2024-09-05T16:46:09Z</dcterms:modified>
</cp:coreProperties>
</file>