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41331-B8B5-431B-9924-630CBA7A4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E31F0-4A19-4D95-8556-BD3B0E470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B5E35-EE6B-41C6-9A6F-9F70D1DD2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76399A-F5CF-4CE8-AD37-99A2A09C3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B22AFF-8BA9-42C7-8BD5-6AC5D2E88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AB175B-AC0D-4683-9812-7C324AC62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102659-7B19-414D-AEFE-89AD848DA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4498C-F7A2-4FAF-ABA4-EB106BC62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AEAE15-7BD5-4051-9B46-73C4D4CE8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6080E-8464-471C-85DC-5A9A3708B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B49B4-BE92-4F5C-9ED7-FDB4E29A81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312020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营销打法转化案例分析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营销打法优劣分析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营销打法适用场景与建议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营销打法概述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营销打法是指企业在市场营销过程中采取的一系列策略、手段和方法，旨在吸引目标客户、提高品牌知名度和销售额。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营销打法的特点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多样化、创新性、针对性、实效性。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营销打法的目的和意义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营销打法的目的是帮助企业实现销售目标，提高市场份额和品牌影响力。同时，通过有效的营销打法，企业可以更好地满足客户需求，提高客户满意度和忠诚度，从而增强企业的竞争力和盈利能力。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营销打法的定义与特点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以产品为中心，强调产品功能和特点，主要采用广告、促销等手段。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传统营销打法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现代营销打法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未来营销打法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以客户为中心，强调客户需求和体验，采用多种营销手段和数字化技术。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以数据和人工智能为中心，强调精准定位和个性化服务，更加注重品牌价值和客户忠诚度。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营销打法的历史与发展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营销打法案例分析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精准定位、互动性强、传播速度快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社交媒体营销利用社交平台如微信、微博、抖音等，通过精准的目标用户定位，发布吸引人的内容，与用户进行互动，提高用户参与度和忠诚度，实现快速传播和品牌推广。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案例一：社交媒体营销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036" r="2403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长期价值、品牌建设、提高用户黏性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内容营销通过创造有价值的内容，吸引和留住目标用户，提高用户黏性和忠诚度，同时建立品牌形象和口碑，实现长期营销价值。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案例二：内容营销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提高排名、增加曝光、提高转化率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搜索引擎优化（SEO）通过优化网站结构和内容，提高网站在搜索引擎中的排名，增加曝光率和流量，提高转化率，从而实现营销目标。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案例三：搜索引擎优化（SEO）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营销打法优劣分析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626" r="3662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社交媒体平台拥有庞大的用户基数，能够迅速扩大品牌知名度和受众范围。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覆盖面广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社交媒体营销能够实现与目标受众的即时互动，提高用户参与度和忠诚度。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互动性强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社交媒体营销的优劣分析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内容传播速度快：社交媒体上的信息传播速度快，能够在短时间内实现大规模传播。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社交媒体营销的优劣分析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https://d.book118.com/275312020300011110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2024-09-16T04:20:36.427</cp:lastPrinted>
  <dcterms:created xsi:type="dcterms:W3CDTF">2024-09-15T20:20:36Z</dcterms:created>
  <dcterms:modified xsi:type="dcterms:W3CDTF">2024-09-15T20:20:38Z</dcterms:modified>
</cp:coreProperties>
</file>