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2EEF7-45E1-4E68-B12C-E3A6B886C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0D99B-5C4E-4BA6-B70B-1B5447085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1AEAE-B2D7-46AE-8FAE-CC59E968E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872BC-2D3B-4B8A-983A-C713A1518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13E60E-86AF-472B-A82D-F25953699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41D100-17C8-491F-9DBA-F0860087C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316077-9331-477D-B064-2AEAD7A20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6668D-96FE-4435-9908-93A2E0983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2A73C-1136-4C5C-BEC2-3241A2570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4C4B5-BCD9-4B80-A327-2DCC8DE40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80A6F-F31C-4F10-9C9C-A737FC0A8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313121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营销观念转变的历程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营销观念的未来趋势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随着互联网、大数据、人工智能等技术的快速发展，营销环境发生了深刻变化。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77" r="1137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消费者获取信息的方式和购买决策过程发生了改变，更加注重个性化和体验。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企业间竞争加剧，要求企业不断创新营销策略以吸引和留住客户。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营销观念转变的背景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企业需要不断更新营销观念，以适应不断变化的市场环境。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通过转变观念，企业可以更好地理解消费者需求，提高营销效果。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提高营销效果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转变营销观念有助于企业创新营销策略，提升竞争力。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营销观念转变的必要性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以产品为中心，注重产品本身的质量和特点。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在产品导向观念下，企业将重点放在产品研发、生产和销售上，强调产品的独特性和差异化。企业通过提高产品质量、功能和性能来满足市场需求，并认为产品质量是决定销售成功的关键因素。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产品导向观念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以销售为中心，注重销售技巧和促销手段。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在销售导向观念下，企业将重点放在销售渠道、销售技巧和促销手段上，强调如何更好地将产品销售出去。企业通过各种销售策略和促销手段来刺激市场需求，并认为销售能力是决定销售成功的关键因素。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销售导向观念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市场导向观念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以市场为中心，注重市场需求和消费者行为。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导向观念下，企业将重点放在市场需求和消费者行为上，强调如何更好地满足市场需求和消费者需求。企业通过市场调研、目标市场选择和定位来制定营销策略，并认为满足市场需求是决定销售成功的关键因素。市场导向观念注重消费者的需求和行为特征，强调与消费者的沟通和互动，以满足不同消费者的个性化需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现代营销观念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https://d.book118.com/275313121300011110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2024-09-16T04:20:56.272</cp:lastPrinted>
  <dcterms:created xsi:type="dcterms:W3CDTF">2024-09-15T20:20:56Z</dcterms:created>
  <dcterms:modified xsi:type="dcterms:W3CDTF">2024-09-15T20:20:58Z</dcterms:modified>
</cp:coreProperties>
</file>