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9AE712-38C4-4297-9766-CC986B03C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C9359-D31D-489F-9624-59265B189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D1D202-5121-49DE-AF7B-843B143F6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CD9565-99A0-423D-9C3D-4104DD018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3217BF-9F35-45C6-B642-3AFBFA3506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48A1F3-B36E-4DF0-8BC4-A3CFFBA78D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0E4C0C-79E3-4079-B74B-69CF3FBF39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CF182-324F-4C68-8AAA-E5EF60E2F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09EDBE-BCA1-4CF1-A09F-5458211C8A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70634-64B5-4127-B35C-15161D5A6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858BC-EDE0-4431-AFC3-3E50B61B3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31424324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医疗机构院内感染的社会影响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院内感染概述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院内感染对患者影响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院内感染对医护人员影响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院内感染对医疗机构影响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院内感染对社会影响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应对策略与建议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院内感染概述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院内感染又称医院获得性感染或医院内感染，是指住院病人在医院内获得的感染。</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根据感染部位不同，院内感染可分为呼吸道感染、泌尿道感染、手术部位感染、血液感染等。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998" r="249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532" r="285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主要包括病原体传播、病人自身免疫力下降、医疗操作不当等。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发病原因</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包括长期住院、使用免疫抑制剂、侵入性医疗操作、医护人员手卫生不规范等。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危险因素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加强医院消毒灭菌工作、提高医护人员手卫生依从性、合理使用抗菌药物、减少侵入性医疗操作等。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预防院内感染对于保障患者安全、提高医疗质量、降低医疗费用具有重要意义。同时，也是医院履行社会责任、维护良好医患关系的重要举措。</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预防措施</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院内感染对患者影响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540" r="4540"/>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延长住院时间</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增加并发症风险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提高死亡率</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院内感染可能导致患者病情加重，需要更长时间的治疗和康复，从而延长住院时间。</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院内感染可能引发各种并发症，如败血症、肺炎等，进一步损害患者的身体健康。</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对于某些严重院内感染，如未能及时有效控制，可能导致患者死亡。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身体健康损害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心理健康问题</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院内感染可能给患者带来巨大的心理压力，产生焦虑、恐惧等情绪问题。</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患者对医疗机构的信任可能因院内感染而降低，对治疗和康复产生不良影响。</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因院内感染导致的隔离和治疗可能使患者与亲友的社交活动受到限制，引发孤独感和社交障碍。</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焦虑与恐惧</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信任危机</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社交障碍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医疗费用增加</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收入损失</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家庭负担加重</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经济负担增加</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因院内感染导致的住院时间延长和康复期延长可能使患者无法正常工作，造成收入损失。</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患者的家庭成员可能因需要照顾患者而减少工作时间或失去工作机会，进一步加重家庭经济负担。</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院内感染需要额外的检查、治疗和药物费用，从而增加患者的经济负担。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院内感染对医护人员影响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院内感染导致医护人员需要花费更多时间和精力进行患者治疗和护理工作，增加了工作负担。</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医护人员需要不断学习和更新感染防控知识，以适应不断变化的感染形势，这也带来了额外的学习压力。</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院内感染还可能引发医疗纠纷和患者投诉，使得医护人员面临更大的职业压力。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工作压力增大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3">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院内感染增加了医护人员接触病原体和感染患者的机会，从而提高了职业暴露和感染的风险。</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一些严重的院内感染可能导致医护人员出现严重的健康问题，甚至危及生命。</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院内感染还可能影响医护人员的职业声誉和职业发展。</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职业风险提高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院内感染可能导致医护人员出现焦虑、抑郁等心理健康问题，影响工作和生活质量。</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长期面对院内感染的压力和风险，医护人员可能出现职业倦怠和心理疲惫。</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需要关注医护人员的心理健康状况，提供必要的心理支持和帮助。</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心理健康问题关注</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https://d.book118.com/275314243242011111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2024-09-17T15:31:47.471</cp:lastPrinted>
  <dcterms:created xsi:type="dcterms:W3CDTF">2024-09-17T07:31:47Z</dcterms:created>
  <dcterms:modified xsi:type="dcterms:W3CDTF">2024-09-17T07:31:49Z</dcterms:modified>
</cp:coreProperties>
</file>