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231849-2081-4D0A-B6AA-00ECB34CBD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FF44B-E5F8-41E7-A072-4223382E4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A89C43-483B-46EC-91F6-76C3D1C98C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AE10912-F430-449B-BE67-F461BEBA01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B2C670-7565-40A7-A5ED-BF3BD0F7FE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D1415F-35CB-4F6E-8F24-0CEDB7DC52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4CA970-BAD2-4081-8D68-7D3047D6F4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601C3C-AB47-48FA-8856-3FE01C631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EF1E02-F5E9-4C16-A504-A868D3B606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13E5D-0E43-407B-9082-BBD2410987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9A317-A3FF-4A0C-A4B5-3108189539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320113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硬件加速图形渲染</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硬件加速图形渲染简介
 图形渲染管道概述
 硬件加速渲染技术
 常见的渲染API
 渲染优化技术
 当前面临的挑战
 未来发展趋势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硬件加速图形渲染简介</a:t>
            </a:r>
          </a:p>
        </p:txBody>
      </p:sp>
      <p:sp>
        <p:nvSpPr>
          <p:cNvPr id="3" name="Subtitle 2"/>
          <p:cNvSpPr>
            <a:spLocks noGrp="1"/>
          </p:cNvSpPr>
          <p:nvPr>
            <p:ph type="subTitle" idx="1"/>
          </p:nvPr>
        </p:nvSpPr>
        <p:spPr/>
        <p:txBody>
          <a:bodyPr/>
          <a:lstStyle/>
          <a:p>
            <a:r>
              <a:t>硬件加速图形渲染</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硬件加速图形渲染简介</a:t>
            </a:r>
          </a:p>
        </p:txBody>
      </p:sp>
      <p:sp>
        <p:nvSpPr>
          <p:cNvPr id="3" name="Content Placeholder 2"/>
          <p:cNvSpPr>
            <a:spLocks noGrp="1"/>
          </p:cNvSpPr>
          <p:nvPr>
            <p:ph sz="half" idx="2"/>
          </p:nvPr>
        </p:nvSpPr>
        <p:spPr/>
        <p:txBody>
          <a:bodyPr/>
          <a:lstStyle/>
          <a:p>
            <a:r>
              <a:t>1.定义与背景：硬件加速图形渲染是一种利用专门硬件设备来提高图形渲染速度和效率的技术。随着游戏、虚拟现实、增强现实等高性能图形应用的快速发展，硬件加速图形渲染技术越来越重要。</a:t>
            </a:r>
          </a:p>
          <a:p>
            <a:r>
              <a:t>2.工作原理：硬件加速图形渲染通过将部分图形计算任务交给专门的硬件来处理，从而减轻CPU的负担，提高渲染速度和效率。</a:t>
            </a:r>
          </a:p>
          <a:p>
            <a:r>
              <a:t>3.技术发展趋势：随着技术的不断进步，硬件加速图形渲染技术将不断发展，支持更高的分辨率、更复杂的图形效果，以及更高的帧率。</a:t>
            </a:r>
          </a:p>
          <a:p/>
        </p:txBody>
      </p:sp>
      <p:sp>
        <p:nvSpPr>
          <p:cNvPr id="4" name="Text Placeholder 3"/>
          <p:cNvSpPr>
            <a:spLocks noGrp="1"/>
          </p:cNvSpPr>
          <p:nvPr>
            <p:ph type="body" idx="3"/>
          </p:nvPr>
        </p:nvSpPr>
        <p:spPr/>
        <p:txBody>
          <a:bodyPr/>
          <a:lstStyle/>
          <a:p>
            <a:r>
              <a:t>硬件加速图形渲染技术优势</a:t>
            </a:r>
          </a:p>
        </p:txBody>
      </p:sp>
      <p:sp>
        <p:nvSpPr>
          <p:cNvPr id="5" name="Content Placeholder 4"/>
          <p:cNvSpPr>
            <a:spLocks noGrp="1"/>
          </p:cNvSpPr>
          <p:nvPr>
            <p:ph sz="half" idx="4"/>
          </p:nvPr>
        </p:nvSpPr>
        <p:spPr/>
        <p:txBody>
          <a:bodyPr/>
          <a:lstStyle/>
          <a:p>
            <a:r>
              <a:t>1.性能提升：硬件加速图形渲染技术可以显著提高图形渲染的性能，使得游戏、虚拟现实等应用能够更加流畅、逼真地运行。</a:t>
            </a:r>
          </a:p>
          <a:p>
            <a:r>
              <a:t>2.节省能源：通过利用专门硬件进行图形渲染，可以降低CPU的负荷，从而节省能源。</a:t>
            </a:r>
          </a:p>
          <a:p>
            <a:r>
              <a:t>3.提高兼容性：硬件加速图形渲染技术可以支持多种不同的操作系统和应用程序，提高兼容性。</a:t>
            </a:r>
          </a:p>
          <a:p/>
        </p:txBody>
      </p:sp>
      <p:sp>
        <p:nvSpPr>
          <p:cNvPr id="6" name="Text Placeholder 5"/>
          <p:cNvSpPr>
            <a:spLocks noGrp="1"/>
          </p:cNvSpPr>
          <p:nvPr>
            <p:ph type="body" idx="1"/>
          </p:nvPr>
        </p:nvSpPr>
        <p:spPr/>
        <p:txBody>
          <a:bodyPr/>
          <a:lstStyle/>
          <a:p>
            <a:r>
              <a:t>硬件加速图形渲染简介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硬件加速图形渲染简介</a:t>
            </a:r>
          </a:p>
        </p:txBody>
      </p:sp>
      <p:sp>
        <p:nvSpPr>
          <p:cNvPr id="3" name="Text Placeholder 2"/>
          <p:cNvSpPr>
            <a:spLocks noGrp="1"/>
          </p:cNvSpPr>
          <p:nvPr>
            <p:ph type="body" idx="1"/>
          </p:nvPr>
        </p:nvSpPr>
        <p:spPr/>
        <p:txBody>
          <a:bodyPr/>
          <a:lstStyle/>
          <a:p>
            <a:r>
              <a:t>硬件加速图形渲染的应用领域</a:t>
            </a:r>
          </a:p>
        </p:txBody>
      </p:sp>
      <p:sp>
        <p:nvSpPr>
          <p:cNvPr id="4" name="Content Placeholder 3"/>
          <p:cNvSpPr>
            <a:spLocks noGrp="1"/>
          </p:cNvSpPr>
          <p:nvPr>
            <p:ph sz="half" idx="2"/>
          </p:nvPr>
        </p:nvSpPr>
        <p:spPr/>
        <p:txBody>
          <a:bodyPr/>
          <a:lstStyle/>
          <a:p>
            <a:r>
              <a:t>1.游戏产业：硬件加速图形渲染技术广泛应用于游戏产业，为玩家提供更加流畅、逼真的游戏体验。</a:t>
            </a:r>
          </a:p>
          <a:p>
            <a:r>
              <a:t>2.虚拟现实和增强现实：硬件加速图形渲染技术可以提高虚拟现实和增强现实的渲染速度和效率，提供更加逼真的沉浸式体验。</a:t>
            </a:r>
          </a:p>
          <a:p>
            <a:r>
              <a:t>3.影视制作：硬件加速图形渲染技术可以用于影视制作中的特效处理、渲染等任务，提高制作效率和质量。</a:t>
            </a:r>
          </a:p>
          <a:p/>
        </p:txBody>
      </p:sp>
      <p:sp>
        <p:nvSpPr>
          <p:cNvPr id="5" name="Text Placeholder 4"/>
          <p:cNvSpPr>
            <a:spLocks noGrp="1"/>
          </p:cNvSpPr>
          <p:nvPr>
            <p:ph type="body" idx="3"/>
          </p:nvPr>
        </p:nvSpPr>
        <p:spPr/>
        <p:txBody>
          <a:bodyPr/>
          <a:lstStyle/>
          <a:p>
            <a:r>
              <a:t>硬件加速图形渲染的市场前景</a:t>
            </a:r>
          </a:p>
        </p:txBody>
      </p:sp>
      <p:sp>
        <p:nvSpPr>
          <p:cNvPr id="6" name="Content Placeholder 5"/>
          <p:cNvSpPr>
            <a:spLocks noGrp="1"/>
          </p:cNvSpPr>
          <p:nvPr>
            <p:ph sz="half" idx="4"/>
          </p:nvPr>
        </p:nvSpPr>
        <p:spPr/>
        <p:txBody>
          <a:bodyPr/>
          <a:lstStyle/>
          <a:p>
            <a:r>
              <a:t>1.市场增长：随着游戏、虚拟现实、增强现实等应用的不断发展，硬件加速图形渲染技术的市场前景广阔。</a:t>
            </a:r>
          </a:p>
          <a:p>
            <a:r>
              <a:t>2.技术创新：未来硬件加速图形渲染技术将不断创新，支持更高的性能和更复杂的效果，为市场带来更多机会。</a:t>
            </a:r>
          </a:p>
          <a:p>
            <a:r>
              <a:t>3.竞争格局：硬件加速图形渲染技术的市场竞争激烈，各大厂商都在不断推出新的产品和技术，提高市场竞争力。</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硬件加速图形渲染简介</a:t>
            </a:r>
          </a:p>
        </p:txBody>
      </p:sp>
      <p:sp>
        <p:nvSpPr>
          <p:cNvPr id="3" name="Text Placeholder 2"/>
          <p:cNvSpPr>
            <a:spLocks noGrp="1"/>
          </p:cNvSpPr>
          <p:nvPr>
            <p:ph type="body" idx="1"/>
          </p:nvPr>
        </p:nvSpPr>
        <p:spPr/>
        <p:txBody>
          <a:bodyPr/>
          <a:lstStyle/>
          <a:p>
            <a:r>
              <a:t>硬件加速图形渲染的技术挑战</a:t>
            </a:r>
          </a:p>
        </p:txBody>
      </p:sp>
      <p:sp>
        <p:nvSpPr>
          <p:cNvPr id="4" name="Content Placeholder 3"/>
          <p:cNvSpPr>
            <a:spLocks noGrp="1"/>
          </p:cNvSpPr>
          <p:nvPr>
            <p:ph sz="half" idx="2"/>
          </p:nvPr>
        </p:nvSpPr>
        <p:spPr/>
        <p:txBody>
          <a:bodyPr/>
          <a:lstStyle/>
          <a:p>
            <a:r>
              <a:t>1.技术难度：硬件加速图形渲染技术涉及到多个领域的知识产权和技术难题，需要克服许多技术难度。</a:t>
            </a:r>
          </a:p>
          <a:p>
            <a:r>
              <a:t>2.兼容性问题：由于不同操作系统和应用程序的差异，硬件加速图形渲染技术需要解决兼容性问题，确保在不同的平台上都能够稳定运行。</a:t>
            </a:r>
          </a:p>
          <a:p>
            <a:r>
              <a:t>3.安全性问题：硬件加速图形渲染技术需要保证数据安全和隐私保护，防止恶意攻击和数据泄露。</a:t>
            </a:r>
          </a:p>
          <a:p/>
        </p:txBody>
      </p:sp>
      <p:sp>
        <p:nvSpPr>
          <p:cNvPr id="5" name="Text Placeholder 4"/>
          <p:cNvSpPr>
            <a:spLocks noGrp="1"/>
          </p:cNvSpPr>
          <p:nvPr>
            <p:ph type="body" idx="3"/>
          </p:nvPr>
        </p:nvSpPr>
        <p:spPr/>
        <p:txBody>
          <a:bodyPr/>
          <a:lstStyle/>
          <a:p>
            <a:r>
              <a:t>硬件加速图形渲染的未来发展方向</a:t>
            </a:r>
          </a:p>
        </p:txBody>
      </p:sp>
      <p:sp>
        <p:nvSpPr>
          <p:cNvPr id="6" name="Content Placeholder 5"/>
          <p:cNvSpPr>
            <a:spLocks noGrp="1"/>
          </p:cNvSpPr>
          <p:nvPr>
            <p:ph sz="half" idx="4"/>
          </p:nvPr>
        </p:nvSpPr>
        <p:spPr/>
        <p:txBody>
          <a:bodyPr/>
          <a:lstStyle/>
          <a:p>
            <a:r>
              <a:t>1.提高性能和效率：未来硬件加速图形渲染技术将继续提高性能和效率，支持更高的分辨率、更复杂的图形效果，以及更高的帧率。</a:t>
            </a:r>
          </a:p>
          <a:p>
            <a:r>
              <a:t>2.集成化和多功能化：未来硬件加速图形渲染技术将向集成化和多功能化方向发展，将多种功能集成在一起，提高便捷性和易用性。</a:t>
            </a:r>
          </a:p>
          <a:p>
            <a:r>
              <a:t>3.智能化和自适应化：未来硬件加速图形渲染技术将更加智能化和自适应化，能够根据不同的应用场景和需求进行智能调整和优化，提高用户体验和效果。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图形渲染管道概述</a:t>
            </a:r>
          </a:p>
        </p:txBody>
      </p:sp>
      <p:sp>
        <p:nvSpPr>
          <p:cNvPr id="3" name="Subtitle 2"/>
          <p:cNvSpPr>
            <a:spLocks noGrp="1"/>
          </p:cNvSpPr>
          <p:nvPr>
            <p:ph type="subTitle" idx="1"/>
          </p:nvPr>
        </p:nvSpPr>
        <p:spPr/>
        <p:txBody>
          <a:bodyPr/>
          <a:lstStyle/>
          <a:p>
            <a:r>
              <a:t>硬件加速图形渲染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图形渲染管道概述</a:t>
            </a:r>
          </a:p>
        </p:txBody>
      </p:sp>
      <p:sp>
        <p:nvSpPr>
          <p:cNvPr id="3" name="Text Placeholder 2"/>
          <p:cNvSpPr>
            <a:spLocks noGrp="1"/>
          </p:cNvSpPr>
          <p:nvPr>
            <p:ph type="body" idx="1"/>
          </p:nvPr>
        </p:nvSpPr>
        <p:spPr/>
        <p:txBody>
          <a:bodyPr/>
          <a:lstStyle/>
          <a:p>
            <a:r>
              <a:t>图形渲染管道概述</a:t>
            </a:r>
          </a:p>
        </p:txBody>
      </p:sp>
      <p:sp>
        <p:nvSpPr>
          <p:cNvPr id="4" name="Content Placeholder 3"/>
          <p:cNvSpPr>
            <a:spLocks noGrp="1"/>
          </p:cNvSpPr>
          <p:nvPr>
            <p:ph sz="half" idx="2"/>
          </p:nvPr>
        </p:nvSpPr>
        <p:spPr/>
        <p:txBody>
          <a:bodyPr/>
          <a:lstStyle/>
          <a:p>
            <a:r>
              <a:t>1.图形渲染管道是硬件加速图形渲染的核心组件，负责将3D图形数据转换为2D图像输出。</a:t>
            </a:r>
          </a:p>
          <a:p>
            <a:r>
              <a:t>2.图形渲染管道包括多个阶段，如输入装配、顶点着色、图元装配、光栅化、片段着色和输出合并等。</a:t>
            </a:r>
          </a:p>
          <a:p>
            <a:r>
              <a:t>3.每个阶段都有其特定的功能和特点，需要针对不同的应用场景进行优化。</a:t>
            </a:r>
          </a:p>
          <a:p/>
        </p:txBody>
      </p:sp>
      <p:sp>
        <p:nvSpPr>
          <p:cNvPr id="5" name="Text Placeholder 4"/>
          <p:cNvSpPr>
            <a:spLocks noGrp="1"/>
          </p:cNvSpPr>
          <p:nvPr>
            <p:ph type="body" idx="3"/>
          </p:nvPr>
        </p:nvSpPr>
        <p:spPr/>
        <p:txBody>
          <a:bodyPr/>
          <a:lstStyle/>
          <a:p>
            <a:r>
              <a:t>输入装配</a:t>
            </a:r>
          </a:p>
        </p:txBody>
      </p:sp>
      <p:sp>
        <p:nvSpPr>
          <p:cNvPr id="6" name="Content Placeholder 5"/>
          <p:cNvSpPr>
            <a:spLocks noGrp="1"/>
          </p:cNvSpPr>
          <p:nvPr>
            <p:ph sz="half" idx="4"/>
          </p:nvPr>
        </p:nvSpPr>
        <p:spPr/>
        <p:txBody>
          <a:bodyPr/>
          <a:lstStyle/>
          <a:p>
            <a:r>
              <a:t>1.输入装配阶段负责将顶点数据输入到图形渲染管道中，并对其进行组装成几何图元。</a:t>
            </a:r>
          </a:p>
          <a:p>
            <a:r>
              <a:t>2.顶点数据包括位置、法向量、纹理坐标等信息，用于后续的顶点着色和片段着色阶段。</a:t>
            </a:r>
          </a:p>
          <a:p>
            <a:r>
              <a:t>3.输入装配的优化可以提高顶点数据的读取和组装效率，减少带宽占用和CPU负载。</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图形渲染管道概述</a:t>
            </a:r>
          </a:p>
        </p:txBody>
      </p:sp>
      <p:sp>
        <p:nvSpPr>
          <p:cNvPr id="3" name="Text Placeholder 2"/>
          <p:cNvSpPr>
            <a:spLocks noGrp="1"/>
          </p:cNvSpPr>
          <p:nvPr>
            <p:ph type="body" idx="1"/>
          </p:nvPr>
        </p:nvSpPr>
        <p:spPr/>
        <p:txBody>
          <a:bodyPr/>
          <a:lstStyle/>
          <a:p>
            <a:r>
              <a:t>顶点着色</a:t>
            </a:r>
          </a:p>
        </p:txBody>
      </p:sp>
      <p:sp>
        <p:nvSpPr>
          <p:cNvPr id="4" name="Content Placeholder 3"/>
          <p:cNvSpPr>
            <a:spLocks noGrp="1"/>
          </p:cNvSpPr>
          <p:nvPr>
            <p:ph sz="half" idx="2"/>
          </p:nvPr>
        </p:nvSpPr>
        <p:spPr/>
        <p:txBody>
          <a:bodyPr/>
          <a:lstStyle/>
          <a:p>
            <a:r>
              <a:t>1.顶点着色阶段负责对输入装配阶段输出的顶点数据进行计算和处理，实现3D图形的变换和光照效果。</a:t>
            </a:r>
          </a:p>
          <a:p>
            <a:r>
              <a:t>2.顶点着色器是可编程的，可以通过编写shader程序实现各种复杂的顶点变换和光照模型。</a:t>
            </a:r>
          </a:p>
          <a:p>
            <a:r>
              <a:t>3.顶点着色的优化可以提高渲染效果和性能，减少GPU的计算负载和内存占用。</a:t>
            </a:r>
          </a:p>
          <a:p/>
        </p:txBody>
      </p:sp>
      <p:sp>
        <p:nvSpPr>
          <p:cNvPr id="5" name="Text Placeholder 4"/>
          <p:cNvSpPr>
            <a:spLocks noGrp="1"/>
          </p:cNvSpPr>
          <p:nvPr>
            <p:ph type="body" idx="3"/>
          </p:nvPr>
        </p:nvSpPr>
        <p:spPr/>
        <p:txBody>
          <a:bodyPr/>
          <a:lstStyle/>
          <a:p>
            <a:r>
              <a:t>图元装配</a:t>
            </a:r>
          </a:p>
        </p:txBody>
      </p:sp>
      <p:sp>
        <p:nvSpPr>
          <p:cNvPr id="6" name="Content Placeholder 5"/>
          <p:cNvSpPr>
            <a:spLocks noGrp="1"/>
          </p:cNvSpPr>
          <p:nvPr>
            <p:ph sz="half" idx="4"/>
          </p:nvPr>
        </p:nvSpPr>
        <p:spPr/>
        <p:txBody>
          <a:bodyPr/>
          <a:lstStyle/>
          <a:p>
            <a:r>
              <a:t>1.图元装配阶段负责将顶点着色阶段输出的几何图元进行组装和处理，为光栅化阶段做准备。</a:t>
            </a:r>
          </a:p>
          <a:p>
            <a:r>
              <a:t>2.图元装配包括对三角形、线、点等几何图元的裁剪、排序等操作，以确保正确的渲染效果。</a:t>
            </a:r>
          </a:p>
          <a:p>
            <a:r>
              <a:t>3.图元装配的优化可以减少不必要的计算和内存占用，提高渲染效率和性能。</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图形渲染管道概述</a:t>
            </a:r>
          </a:p>
        </p:txBody>
      </p:sp>
      <p:sp>
        <p:nvSpPr>
          <p:cNvPr id="3" name="Text Placeholder 2"/>
          <p:cNvSpPr>
            <a:spLocks noGrp="1"/>
          </p:cNvSpPr>
          <p:nvPr>
            <p:ph type="body" idx="1"/>
          </p:nvPr>
        </p:nvSpPr>
        <p:spPr/>
        <p:txBody>
          <a:bodyPr/>
          <a:lstStyle/>
          <a:p>
            <a:r>
              <a:t>光栅化</a:t>
            </a:r>
          </a:p>
        </p:txBody>
      </p:sp>
      <p:sp>
        <p:nvSpPr>
          <p:cNvPr id="4" name="Content Placeholder 3"/>
          <p:cNvSpPr>
            <a:spLocks noGrp="1"/>
          </p:cNvSpPr>
          <p:nvPr>
            <p:ph sz="half" idx="2"/>
          </p:nvPr>
        </p:nvSpPr>
        <p:spPr/>
        <p:txBody>
          <a:bodyPr/>
          <a:lstStyle/>
          <a:p>
            <a:r>
              <a:t>1.光栅化阶段负责将图元装配阶段输出的几何图元转换为像素级别的2D图像。</a:t>
            </a:r>
          </a:p>
          <a:p>
            <a:r>
              <a:t>2.光栅化算法包括扫描线、三角形遍历等，用于计算每个像素的颜色和深度值。</a:t>
            </a:r>
          </a:p>
          <a:p>
            <a:r>
              <a:t>3.光栅化的优化可以提高图像质量和渲染效率，减少带宽占用和内存负载。</a:t>
            </a:r>
          </a:p>
          <a:p/>
        </p:txBody>
      </p:sp>
      <p:sp>
        <p:nvSpPr>
          <p:cNvPr id="5" name="Text Placeholder 4"/>
          <p:cNvSpPr>
            <a:spLocks noGrp="1"/>
          </p:cNvSpPr>
          <p:nvPr>
            <p:ph type="body" idx="3"/>
          </p:nvPr>
        </p:nvSpPr>
        <p:spPr/>
        <p:txBody>
          <a:bodyPr/>
          <a:lstStyle/>
          <a:p>
            <a:r>
              <a:t>片段着色</a:t>
            </a:r>
          </a:p>
        </p:txBody>
      </p:sp>
      <p:sp>
        <p:nvSpPr>
          <p:cNvPr id="6" name="Content Placeholder 5"/>
          <p:cNvSpPr>
            <a:spLocks noGrp="1"/>
          </p:cNvSpPr>
          <p:nvPr>
            <p:ph sz="half" idx="4"/>
          </p:nvPr>
        </p:nvSpPr>
        <p:spPr/>
        <p:txBody>
          <a:bodyPr/>
          <a:lstStyle/>
          <a:p>
            <a:r>
              <a:t>1.片段着色阶段负责对光栅化阶段输出的像素数据进行计算和处理，实现最终的渲染效果。</a:t>
            </a:r>
          </a:p>
          <a:p>
            <a:r>
              <a:t>2.片段着色器也是可编程的，可以通过编写shader程序实现各种复杂的像素处理和渲染效果。</a:t>
            </a:r>
          </a:p>
          <a:p>
            <a:r>
              <a:t>3.片段着色的优化可以提高渲染效果和性能，减少GPU的计算负载和内存占用。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硬件加速渲染技术</a:t>
            </a:r>
          </a:p>
        </p:txBody>
      </p:sp>
      <p:sp>
        <p:nvSpPr>
          <p:cNvPr id="3" name="Subtitle 2"/>
          <p:cNvSpPr>
            <a:spLocks noGrp="1"/>
          </p:cNvSpPr>
          <p:nvPr>
            <p:ph type="subTitle" idx="1"/>
          </p:nvPr>
        </p:nvSpPr>
        <p:spPr/>
        <p:txBody>
          <a:bodyPr/>
          <a:lstStyle/>
          <a:p>
            <a:r>
              <a:t>硬件加速图形渲染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硬件加速渲染技术</a:t>
            </a:r>
          </a:p>
        </p:txBody>
      </p:sp>
      <p:sp>
        <p:nvSpPr>
          <p:cNvPr id="3" name="Text Placeholder 2"/>
          <p:cNvSpPr>
            <a:spLocks noGrp="1"/>
          </p:cNvSpPr>
          <p:nvPr>
            <p:ph type="body" idx="1"/>
          </p:nvPr>
        </p:nvSpPr>
        <p:spPr/>
        <p:txBody>
          <a:bodyPr/>
          <a:lstStyle/>
          <a:p>
            <a:r>
              <a:t>硬件加速渲染技术概述</a:t>
            </a:r>
          </a:p>
        </p:txBody>
      </p:sp>
      <p:sp>
        <p:nvSpPr>
          <p:cNvPr id="4" name="Content Placeholder 3"/>
          <p:cNvSpPr>
            <a:spLocks noGrp="1"/>
          </p:cNvSpPr>
          <p:nvPr>
            <p:ph sz="half" idx="2"/>
          </p:nvPr>
        </p:nvSpPr>
        <p:spPr/>
        <p:txBody>
          <a:bodyPr/>
          <a:lstStyle/>
          <a:p>
            <a:r>
              <a:t>1.硬件加速渲染技术利用专门的图形处理单元（GPU）进行图形渲染，能够大幅提升渲染速度和效率。</a:t>
            </a:r>
          </a:p>
          <a:p>
            <a:r>
              <a:t>2.通过将部分计算任务从中央处理器（CPU）转移到GPU，能够实现更高效的并行计算，满足复杂的三维图形渲染需求。</a:t>
            </a:r>
          </a:p>
          <a:p>
            <a:r>
              <a:t>3.随着技术的不断发展，硬件加速渲染技术在游戏、虚拟现实、增强现实等领域得到广泛应用，成为提升用户体验的关键因素之一。</a:t>
            </a:r>
          </a:p>
          <a:p/>
        </p:txBody>
      </p:sp>
      <p:sp>
        <p:nvSpPr>
          <p:cNvPr id="5" name="Text Placeholder 4"/>
          <p:cNvSpPr>
            <a:spLocks noGrp="1"/>
          </p:cNvSpPr>
          <p:nvPr>
            <p:ph type="body" idx="3"/>
          </p:nvPr>
        </p:nvSpPr>
        <p:spPr/>
        <p:txBody>
          <a:bodyPr/>
          <a:lstStyle/>
          <a:p>
            <a:r>
              <a:t>硬件加速渲染技术发展历程</a:t>
            </a:r>
          </a:p>
        </p:txBody>
      </p:sp>
      <p:sp>
        <p:nvSpPr>
          <p:cNvPr id="6" name="Content Placeholder 5"/>
          <p:cNvSpPr>
            <a:spLocks noGrp="1"/>
          </p:cNvSpPr>
          <p:nvPr>
            <p:ph sz="half" idx="4"/>
          </p:nvPr>
        </p:nvSpPr>
        <p:spPr/>
        <p:txBody>
          <a:bodyPr/>
          <a:lstStyle/>
          <a:p>
            <a:r>
              <a:t>1.早期的硬件加速渲染技术主要通过专门的图形加速器实现，后来逐渐发展为集成的GPU。</a:t>
            </a:r>
          </a:p>
          <a:p>
            <a:r>
              <a:t>2.随着技术的不断进步，GPU的性能不断提升，能够实现更复杂、更高质量的图形渲染效果。</a:t>
            </a:r>
          </a:p>
          <a:p>
            <a:r>
              <a:t>3.目前，硬件加速渲染技术已经成为图形处理领域的标配，各种高性能GPU不断涌现，推动着相关领域的发展。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硬件加速渲染技术</a:t>
            </a:r>
          </a:p>
        </p:txBody>
      </p:sp>
      <p:sp>
        <p:nvSpPr>
          <p:cNvPr id="3" name="Text Placeholder 2"/>
          <p:cNvSpPr>
            <a:spLocks noGrp="1"/>
          </p:cNvSpPr>
          <p:nvPr>
            <p:ph type="body" idx="1"/>
          </p:nvPr>
        </p:nvSpPr>
        <p:spPr/>
        <p:txBody>
          <a:bodyPr/>
          <a:lstStyle/>
          <a:p>
            <a:r>
              <a:t>硬件加速渲染技术的应用领域</a:t>
            </a:r>
          </a:p>
        </p:txBody>
      </p:sp>
      <p:sp>
        <p:nvSpPr>
          <p:cNvPr id="4" name="Content Placeholder 3"/>
          <p:cNvSpPr>
            <a:spLocks noGrp="1"/>
          </p:cNvSpPr>
          <p:nvPr>
            <p:ph sz="half" idx="2"/>
          </p:nvPr>
        </p:nvSpPr>
        <p:spPr/>
        <p:txBody>
          <a:bodyPr/>
          <a:lstStyle/>
          <a:p>
            <a:r>
              <a:t>1.游戏领域是硬件加速渲染技术应用的主要领域，能够实现高质量、高流畅度的游戏画面。</a:t>
            </a:r>
          </a:p>
          <a:p>
            <a:r>
              <a:t>2.在虚拟现实和增强现实领域，硬件加速渲染技术能够提升虚拟场景的真实感和沉浸感。</a:t>
            </a:r>
          </a:p>
          <a:p>
            <a:r>
              <a:t>3.在科学计算、医学影像等领域，硬件加速渲染技术也能够发挥重要作用，提升计算速度和可视化效果。</a:t>
            </a:r>
          </a:p>
          <a:p/>
        </p:txBody>
      </p:sp>
      <p:sp>
        <p:nvSpPr>
          <p:cNvPr id="5" name="Text Placeholder 4"/>
          <p:cNvSpPr>
            <a:spLocks noGrp="1"/>
          </p:cNvSpPr>
          <p:nvPr>
            <p:ph type="body" idx="3"/>
          </p:nvPr>
        </p:nvSpPr>
        <p:spPr/>
        <p:txBody>
          <a:bodyPr/>
          <a:lstStyle/>
          <a:p>
            <a:r>
              <a:t>硬件加速渲染技术的优势</a:t>
            </a:r>
          </a:p>
        </p:txBody>
      </p:sp>
      <p:sp>
        <p:nvSpPr>
          <p:cNvPr id="6" name="Content Placeholder 5"/>
          <p:cNvSpPr>
            <a:spLocks noGrp="1"/>
          </p:cNvSpPr>
          <p:nvPr>
            <p:ph sz="half" idx="4"/>
          </p:nvPr>
        </p:nvSpPr>
        <p:spPr/>
        <p:txBody>
          <a:bodyPr/>
          <a:lstStyle/>
          <a:p>
            <a:r>
              <a:t>1.硬件加速渲染技术能够大幅提升图形渲染速度和效率，提高用户体验。</a:t>
            </a:r>
          </a:p>
          <a:p>
            <a:r>
              <a:t>2.通过利用GPU的并行计算能力，能够实现更复杂的图形渲染效果，提升产品质量。</a:t>
            </a:r>
          </a:p>
          <a:p>
            <a:r>
              <a:t>3.硬件加速渲染技术能够降低CPU的负担，提高整体系统的性能和稳定性。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硬件加速渲染技术</a:t>
            </a:r>
          </a:p>
        </p:txBody>
      </p:sp>
      <p:sp>
        <p:nvSpPr>
          <p:cNvPr id="3" name="Text Placeholder 2"/>
          <p:cNvSpPr>
            <a:spLocks noGrp="1"/>
          </p:cNvSpPr>
          <p:nvPr>
            <p:ph type="body" idx="1"/>
          </p:nvPr>
        </p:nvSpPr>
        <p:spPr/>
        <p:txBody>
          <a:bodyPr/>
          <a:lstStyle/>
          <a:p>
            <a:r>
              <a:t>硬件加速渲染技术的挑战和未来发展</a:t>
            </a:r>
          </a:p>
        </p:txBody>
      </p:sp>
      <p:sp>
        <p:nvSpPr>
          <p:cNvPr id="4" name="Content Placeholder 3"/>
          <p:cNvSpPr>
            <a:spLocks noGrp="1"/>
          </p:cNvSpPr>
          <p:nvPr>
            <p:ph sz="half" idx="2"/>
          </p:nvPr>
        </p:nvSpPr>
        <p:spPr/>
        <p:txBody>
          <a:bodyPr/>
          <a:lstStyle/>
          <a:p>
            <a:r>
              <a:t>1.随着图形渲染需求的不断提高，硬件加速渲染技术需要不断升级和优化，以满足更高的性能需求。</a:t>
            </a:r>
          </a:p>
          <a:p>
            <a:r>
              <a:t>2.在移动设备和嵌入式系统等领域，硬件加速渲染技术需要适应更低的功耗和更高的集成度需求。</a:t>
            </a:r>
          </a:p>
          <a:p>
            <a:r>
              <a:t>3.未来，硬件加速渲染技术将与人工智能、深度学习等领域相结合，实现更智能、更高效的图形渲染效果。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常见的渲染API</a:t>
            </a:r>
          </a:p>
        </p:txBody>
      </p:sp>
      <p:sp>
        <p:nvSpPr>
          <p:cNvPr id="3" name="Subtitle 2"/>
          <p:cNvSpPr>
            <a:spLocks noGrp="1"/>
          </p:cNvSpPr>
          <p:nvPr>
            <p:ph type="subTitle" idx="1"/>
          </p:nvPr>
        </p:nvSpPr>
        <p:spPr/>
        <p:txBody>
          <a:bodyPr/>
          <a:lstStyle/>
          <a:p>
            <a:r>
              <a:t>硬件加速图形渲染</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常见的渲染API</a:t>
            </a:r>
          </a:p>
        </p:txBody>
      </p:sp>
      <p:sp>
        <p:nvSpPr>
          <p:cNvPr id="3" name="Text Placeholder 2"/>
          <p:cNvSpPr>
            <a:spLocks noGrp="1"/>
          </p:cNvSpPr>
          <p:nvPr>
            <p:ph type="body" idx="1"/>
          </p:nvPr>
        </p:nvSpPr>
        <p:spPr/>
        <p:txBody>
          <a:bodyPr/>
          <a:lstStyle/>
          <a:p>
            <a:r>
              <a:t>OpenGL</a:t>
            </a:r>
          </a:p>
        </p:txBody>
      </p:sp>
      <p:sp>
        <p:nvSpPr>
          <p:cNvPr id="4" name="Content Placeholder 3"/>
          <p:cNvSpPr>
            <a:spLocks noGrp="1"/>
          </p:cNvSpPr>
          <p:nvPr>
            <p:ph sz="half" idx="2"/>
          </p:nvPr>
        </p:nvSpPr>
        <p:spPr/>
        <p:txBody>
          <a:bodyPr/>
          <a:lstStyle/>
          <a:p>
            <a:r>
              <a:t>1.OpenGL是一种广泛使用的图形渲染API，它具有高度的灵活性和可扩展性，可以在各种平台上使用。</a:t>
            </a:r>
          </a:p>
          <a:p>
            <a:r>
              <a:t>2.它支持各种图形渲染功能，包括光照、纹理映射和顶点着色器等。</a:t>
            </a:r>
          </a:p>
          <a:p>
            <a:r>
              <a:t>3.OpenGL的应用范围广泛，包括游戏开发、科学可视化和虚拟现实等。</a:t>
            </a:r>
          </a:p>
          <a:p/>
        </p:txBody>
      </p:sp>
      <p:sp>
        <p:nvSpPr>
          <p:cNvPr id="5" name="Text Placeholder 4"/>
          <p:cNvSpPr>
            <a:spLocks noGrp="1"/>
          </p:cNvSpPr>
          <p:nvPr>
            <p:ph type="body" idx="3"/>
          </p:nvPr>
        </p:nvSpPr>
        <p:spPr/>
        <p:txBody>
          <a:bodyPr/>
          <a:lstStyle/>
          <a:p>
            <a:r>
              <a:t>DirectX</a:t>
            </a:r>
          </a:p>
        </p:txBody>
      </p:sp>
      <p:sp>
        <p:nvSpPr>
          <p:cNvPr id="6" name="Content Placeholder 5"/>
          <p:cNvSpPr>
            <a:spLocks noGrp="1"/>
          </p:cNvSpPr>
          <p:nvPr>
            <p:ph sz="half" idx="4"/>
          </p:nvPr>
        </p:nvSpPr>
        <p:spPr/>
        <p:txBody>
          <a:bodyPr/>
          <a:lstStyle/>
          <a:p>
            <a:r>
              <a:t>1.DirectX是由微软开发的图形渲染API，主要用于Windows平台上的游戏和多媒体应用程序。</a:t>
            </a:r>
          </a:p>
          <a:p>
            <a:r>
              <a:t>2.它提供了各种功能，包括3D渲染、音频处理和输入处理等。</a:t>
            </a:r>
          </a:p>
          <a:p>
            <a:r>
              <a:t>3.DirectX的不断更新和发展，使得Windows平台上的游戏和多媒体应用程序能够不断提高性能和视觉效果。</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https://d.book118.com/275320113202011042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硬件加速图形渲染简介</vt:lpstr>
      <vt:lpstr> 硬件加速图形渲染简介</vt:lpstr>
      <vt:lpstr> 硬件加速图形渲染简介</vt:lpstr>
      <vt:lpstr> 硬件加速图形渲染简介</vt:lpstr>
      <vt:lpstr> 图形渲染管道概述</vt:lpstr>
      <vt:lpstr> 图形渲染管道概述</vt:lpstr>
      <vt:lpstr> 图形渲染管道概述</vt:lpstr>
      <vt:lpstr> 图形渲染管道概述</vt:lpstr>
      <vt:lpstr> 硬件加速渲染技术</vt:lpstr>
      <vt:lpstr> 硬件加速渲染技术</vt:lpstr>
      <vt:lpstr> 硬件加速渲染技术</vt:lpstr>
      <vt:lpstr> 硬件加速渲染技术</vt:lpstr>
      <vt:lpstr> 常见的渲染API</vt:lpstr>
      <vt:lpstr> 常见的渲染API</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2024-09-03T20:07:19.185</cp:lastPrinted>
  <dcterms:created xsi:type="dcterms:W3CDTF">2024-09-03T12:07:19Z</dcterms:created>
  <dcterms:modified xsi:type="dcterms:W3CDTF">2024-09-03T12:07:21Z</dcterms:modified>
</cp:coreProperties>
</file>