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65DE4-7441-4AC6-ACAC-2082D1CF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15503-688D-4E85-8675-9F7B37EE3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E32BC-C4A7-4B13-B416-C7AC23E46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B998C-4411-4DF9-B04E-747EF632D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963DD-2FDA-493C-A65D-21828197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49CB0-E3DA-4EBD-A9A9-B757C05F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2FC66-39E5-4030-8E13-9FAF9CC62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495F7-D9AE-42B8-9578-8F42418F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C221A-DC16-48B8-92B7-1691B621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BA931-5612-4CE2-8C32-9C7A6D83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DF0C6-01DC-44A0-8D8A-D023C22F9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23014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高血压患者的日常生活注意事项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控制体重和戒烟限酒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心理调节和减压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定期检测和随访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高血压是指血液在血管中流动时，对血管壁造成的压力持续高于正常值的一种疾病。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高血压是心血管疾病的重要危险因素，可能导致心脏病、脑卒中、肾脏疾病等严重后果。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360" r="73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48" r="11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高盐、高脂、高糖的饮食习惯可能导致血压升高，而均衡的饮食则有助于控制血压。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缺乏运动或过度运动都可能对血压产生不良影响，适量运动有利于降低血压、减轻身体负担。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睡眠不足或睡眠质量差可能导致血压升高，保持良好的睡眠习惯对控制血压非常重要。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心理紧张、疲劳等因素都会导致血压升高，保持心情舒畅、避免过度劳累有助于稳定血压。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高血压患者应该限制每日盐的摄入量，通常建议每日盐摄入量不超过6克。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208" b="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避免高盐食品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注意隐形盐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避免食用高盐食品，如腌制食品、加工肉类、咸菜、酱油等。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警惕隐形盐的摄入，如面包、饼干、奶酪等食品中也含有较高的盐。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控制盐的摄入量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高血压患者应该增加钾的摄入，如香蕉、土豆、蘑菇、鳄梨等。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富含钾的食物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适量增加镁的摄入有助于降低血压，建议食用绿叶蔬菜、坚果、豆类等。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富含镁的食物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钙对血管有保护作用，建议食用低脂奶制品、豆腐、深绿色蔬菜等。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富含钙的食物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增加钾、镁、钙的摄入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952" b="189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减少饱和脂肪和胆固醇的摄入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减少饱和脂肪摄入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避免食用高脂肪的肉类和奶制品，如肥肉、全脂奶等。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控制胆固醇摄入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减少高胆固醇食品的摄入，如动物内脏、蛋黄等。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选择健康脂肪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适量食用富含不饱和脂肪的食物，如鱼类、坚果、橄榄油等。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蔬菜和水果富含维生素、矿物质和膳食纤维，有助于降低血压，建议每天食用五种不同颜色的蔬菜和水果。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全谷类食物富含膳食纤维和多种维生素矿物质，有助于控制血压和保持健康的体重。建议食用燕麦、糙米、全麦面包等全谷类食物。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多吃蔬菜水果和全谷类食物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增加全谷类食物的摄入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每天坚持30分钟以上的散步，有助于降低血压、减轻身体负担。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在身体状况允许的情况下，可进行适量的慢跑运动，有助于改善心肺功能。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游泳是一种低冲击性的有氧运动，对关节压力小，适合高血压患者。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有氧运动如散步、慢跑、游泳等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适量举重可增强肌肉力量，改善心血管健康，需注意选择合适的重量和次数。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俯卧撑是一种简单易行的力量训练方式，可增强上肢和核心肌肉力量。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力量训练如举重、俯卧撑等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瑜伽练习可提高身体柔韧性、平衡感和心理健康，有助于缓解高血压症状。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太极拳动作缓慢、柔和，有助于调节呼吸、缓解紧张情绪，对高血压患者有益。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柔韧性训练如瑜伽、太极等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906" r="79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57" r="216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运动注意事项和禁忌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高血压患者应避免剧烈运动，以免引发心脑血管意外。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运动时应量力而行，根据个人身体状况选择合适的运动方式和强度。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建议高血压患者每周进行至少150分钟的中等强度有氧运动，或75分钟的高强度有氧运动。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严重高血压、不稳定心绞痛、心力衰竭等患者应遵医嘱谨慎选择运动方式。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量力而行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https://d.book118.com/275323014102011034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2024-08-29T16:07:54.960</cp:lastPrinted>
  <dcterms:created xsi:type="dcterms:W3CDTF">2024-08-29T08:07:54Z</dcterms:created>
  <dcterms:modified xsi:type="dcterms:W3CDTF">2024-08-29T08:07:57Z</dcterms:modified>
</cp:coreProperties>
</file>