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DC4AB-74D8-4813-AD7C-0BEC0021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A1BC6-4CC7-4971-B973-2F3AE4F9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A9C26-C5D6-4A6D-99DF-3F7D8A1B7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56ED8-591A-441F-83E3-2502885D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DDD02-5F43-4CAA-8438-9E14AB55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84302-CB98-49DF-9C2A-D36BF1EFC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ECAD0-2157-4B9B-B7AD-EBE85E5E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51394-96C6-4A6D-B5FD-43E86ECD6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EF1D9-C11B-447E-9543-58A712FEB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E158D-FC9D-41AB-85B2-AC820FF1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D794-C481-4694-82D5-EB06C31C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23114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妇科医生备孕知识讲座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备孕基础知识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生殖系统健康与备孕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遗传与优生知识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备孕过程中的心理调适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备孕基础知识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37" r="2733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提高生育成功率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备孕有助于调整身体状态，提高精子和卵子的质量，从而提高生育成功率。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降低孕期风险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备孕期间进行必要的身体检查和调整，可以降低孕期并发症和胎儿异常的风险。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培养良好的孕育环境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备孕期间注意营养、运动和休息，有助于为胎儿提供一个良好的生长环境。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备孕前应进行全面的身体检查，包括妇科检查、血液检查、尿常规等。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根据需要接种风疹、水痘等疫苗，预防孕期感染。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备孕期间应补充叶酸、维生素等营养素，以满足胎儿发育的需要。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保持健康的生活方式，包括规律作息、适量运动、戒烟戒酒等。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25098" r="2509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备孕前的准备事项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保证摄入足够的蛋白质、脂肪、碳水化合物、维生素和矿物质，尤其是叶酸、铁、钙等关键营养素。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保持适当的体重范围，避免过轻或过重，有利于怀孕和胎儿发育。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进行适量的有氧运动，如散步、游泳、瑜伽等，有助于增强体质和免疫力。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保持良好的心态，减轻压力和焦虑，可以有助于提高受孕几率和孕期适应能力。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备孕期间的营养与健康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生殖系统健康与备孕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包括外阴、阴道、宫颈、子宫及附件等检查，以评估生殖系统健康状况。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常规妇科检查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生殖系统B超检查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定期进行乳腺检查，预防乳腺疾病，确保母婴健康。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通过B超检查了解子宫、卵巢等器官的结构和功能，及时发现异常情况。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生殖系统健康检查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了解阴道炎的病因、症状及治疗方法，预防感染。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宫颈炎对备孕的影响及治疗方式，降低不良影响。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多囊卵巢综合症的症状、诊断及治疗，提高受孕几率。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多囊卵巢综合症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生殖系统常见疾病与备孕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合理饮食、规律作息、适量运动等，有助于提高生殖系统健康水平。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备孕期间保持良好的心态，减轻压力和焦虑，有利于提高受孕几率。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根据自身情况适当补充叶酸、钙、铁等营养素，以满足备孕期间的身体需求。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生殖系统保健与备孕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遗传与优生知识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https://d.book118.com/275323114301011101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2024-09-10T09:25:03.473</cp:lastPrinted>
  <dcterms:created xsi:type="dcterms:W3CDTF">2024-09-10T01:25:03Z</dcterms:created>
  <dcterms:modified xsi:type="dcterms:W3CDTF">2024-09-10T01:25:05Z</dcterms:modified>
</cp:coreProperties>
</file>