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5E7BC-FAF0-49FD-9ACF-DA2F156D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A596F-A470-4CBC-8967-86E7C331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E802-766C-454F-9F40-29137013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E1C6E-B402-4A50-96EC-FBACD8D6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762A2-2912-4CB5-8202-A3C9DCF7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A2205-0A73-4430-9E53-71D7AA9C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7E3BC-CC2B-4C34-9DE5-E24CCE64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34F48-BAFF-4F43-B4BA-F7BE53413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8800E-10F3-43EF-BA9F-5A736472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B01CF-6C01-4464-8427-BE3B48FC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25D66-95A3-4C39-994A-A39E823E5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23124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预防学生自杀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自杀现象概述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预防学生自杀的策略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提高学生心理素质的方法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家庭和社会的作用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自杀现象概述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83" r="1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自杀是指个体蓄意或自愿采取各种手段结束自己生命的行为。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近年来，学生自杀事件呈上升趋势，成为社会关注的热点问题。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自杀的定义和现状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过度的学习压力是导致学生自杀的主要原因之一，包括考试成绩不理想、家长和老师期望过高、升学压力等。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学生面临人际关系问题，如与同学、老师、家长关系紧张，孤独感等，也可能导致自杀倾向。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抑郁症、焦虑症等心理问题是学生自杀的重要原因之一，这些心理问题可能导致学生产生自杀念头。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家庭矛盾、家庭暴力、父母离异等家庭问题也可能导致学生产生自杀倾向。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学生自杀的原因分析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080" r="100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学生自杀会给家庭带来巨大的打击和痛苦，可能导致家庭关系破裂、父母离异等后果。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学生自杀事件会引起社会的广泛关注和讨论，对青少年心理健康和社会稳定产生一定的影响。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学生自杀事件会给学校带来压力和负面影响，影响学校的声誉和教学秩序。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学校压力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同学目睹或听说自杀事件后可能会产生心理创伤，需要得到及时的关注和心理辅导。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同学心理创伤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学生自杀的后果和影响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预防学生自杀的策略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92" r="7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通过心理测试、问卷调查等方式，定期评估学生的心理健康状况，及时发现潜在问题。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定期评估学生的心理健康状况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建立学生心理健康档案，详细记录学生的心理状态、情绪变化、行为表现等信息，以便进行跟踪和干预。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记录学生心理健康状况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根据学生的心理健康状况，制定个性化的干预措施，如心理咨询、药物治疗等，以帮助学生解决心理问题。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制定个性化干预措施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建立心理健康档案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增强学生的心理素质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通过心理训练、团体辅导等方式，提高学生的心理素质，增强其应对压力和挫折的能力。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提供心理辅导和咨询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设立心理辅导中心或咨询室，提供专业的心理辅导和咨询服务，帮助学生解决心理困扰。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提高学生对心理健康的认识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通过开展心理健康教育课程、讲座、活动等形式，普及心理健康知识，帮助学生认识到心理健康的重要性。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制定危机干预预案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针对可能出现的危机事件，制定详细的干预预案，明确干预流程和责任人。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建立快速反应团队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组建由专业人员组成的快速反应团队，以便在危机发生时迅速介入并进行有效干预。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提供紧急援助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为学生提供紧急援助服务，如心理疏导、安全庇护等，以保障学生的生命安全和心理健康。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建立危机干预机制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通过家长会、家庭教育指导等形式，加强家庭对孩子的支持和关注，促进家庭关系的和谐。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加强家庭支持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665" b="666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提供朋辈支持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72" r="115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整合社会资源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鼓励学生之间的互助和关心，建立朋辈支持系统，让学生在遇到困难时能够得到及时的帮助和支持。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整合社会资源，为学生提供更多的支持和帮助，如志愿者服务、社区关怀等。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建立社会支持系统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提高学生心理素质的方法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https://d.book118.com/275323124033011104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2024-09-13T20:00:56.515</cp:lastPrinted>
  <dcterms:created xsi:type="dcterms:W3CDTF">2024-09-13T12:00:56Z</dcterms:created>
  <dcterms:modified xsi:type="dcterms:W3CDTF">2024-09-13T12:00:58Z</dcterms:modified>
</cp:coreProperties>
</file>