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6CC10-B33E-4F5F-B6E3-29144C89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6B8ED-271F-461F-9DE2-700813DE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55291-9753-4EEF-8DB3-E14DF88F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E89E6-1C6C-4B24-9DAD-87027D042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A37079-2CA1-445A-B909-0DFEA06CF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E65F9-6DEF-4E49-B458-6CD3B324D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8879C-AA14-4B70-A32C-1655E3D3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AC417-1CEC-4128-BF5A-2F7C3E8D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B6DD8-E63F-491C-8130-7ADFAC664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44514-15D4-40A1-BDB0-75C26225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50A4A-51E9-4166-823F-A8A012FC9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312220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护理技术介绍ppt课件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护理技术在临床实践中的应用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护理技术发展趋势与挑战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护理技术培训与教育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护理技术是护理人员在临床实践中所应用的专业技能和知识的总称，包括基础护理、专科护理、急救护理等多个方面。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护理技术具有实践性、规范性、科学性、人文性等特点。护理技术要求护理人员具备扎实的理论基础和操作技能，能够根据患者的具体情况进行科学评估和干预，同时注重人文关怀和患者感受。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早期的护理实践主要源于宗教和慈善组织，以简单的照顾和救济为主。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自19世纪中叶起，医学和护理学逐渐分离，护理成为一门独立的学科。南丁格尔等人是近代护理的先驱，他们倡导科学的护理技术和方法，为现代护理奠定了基础。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随着医学的进步和科技的发展，护理技术在理论和实践方面不断创新和发展。现代护理更加注重患者的整体需求，强调预防保健、康复护理和长期照护等方面。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护理技术是医疗体系中不可或缺的重要组成部分，与医疗技术相互配合，共同为患者的健康提供保障。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护理技术在医疗实践中发挥着重要的作用，包括病情观察、基础护理、健康教育、心理支持等方面。护理人员是医疗团队的重要成员，与医生、药师等共同协作，为患者提供全面、专业的医疗服务。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护理技术在医疗体系中的地位与作用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基础护理技术是指护理工作中最基本的技术，包括测量生命体征、口腔护理、皮肤护理、鼻饲、导尿等。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5317" r="2531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基础护理技术需要遵循严格的卫生和操作规范，以确保患者的安全和舒适。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基础护理技术是护理工作中不可或缺的一部分，对于患者的身体健康和康复具有重要意义。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基础护理技术需要不断学习和实践，以提高护理质量和效率。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专科护理技术是指在特定领域或专业中使用的护理技术，例如手术室护理、ICU护理、儿科护理等。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专科护理技术需要与医生和其他医疗专业人员进行密切合作，以确保患者的治疗效果和康复。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专科护理技术需要具备专业的知识和技能，以便更好地满足患者的需求。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专科护理技术需要不断更新和改进，以适应医学技术的不断发展和进步。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6250" b="6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急救护理技术是指在紧急情况下使用的护理技术，例如心肺复苏、止血、急救药品使用等。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急救护理技术需要具备快速反应和准确判断的能力，以便在紧急情况下迅速采取有效的措施。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急救护理技术需要与急救医疗人员进行密切合作，以确保患者得到及时有效的救治。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急救护理技术需要不断学习和实践，以提高紧急救治的成功率和效果。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康复护理技术是指帮助患者进行康复训练的护理技术，例如康复锻炼、理疗、康复设备使用等。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康复护理技术需要与康复医生和其他康复专业人员进行密切合作，以确保患者得到全面有效的康复治疗。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康复护理技术需要具备专业的知识和技能，以便更好地指导患者进行康复训练。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康复护理技术需要不断学习和实践，以提高康复治疗的效果和患者的生存质量。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8699" b="2869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50" b="20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122" b="212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护理技术在临床实践中的应用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全面、细致、专业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涉及多个系统疾病的护理，需要全面掌握疾病知识和护理技能。护理人员需要密切观察病情变化，准确记录，及时报告医生，为患者提供细致的护理服务。同时，内科护理还需要关注患者的心理状态，提供专业心理护理，帮助患者缓解焦虑和恐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护理技术在内科的应用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严谨、规范、高效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涉及到手术患者的护理，需要严格遵守无菌操作原则，规范执行各项护理操作。护理人员需要了解手术过程和注意事项，为患者提供术前、术中和术后的护理服务。同时，外科护理还需要关注患者的营养状况和康复情况，为患者提供高效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护理技术在外科的应用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https://d.book118.com/275331222012011122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2024-09-25T10:30:07.866</cp:lastPrinted>
  <dcterms:created xsi:type="dcterms:W3CDTF">2024-09-25T02:30:07Z</dcterms:created>
  <dcterms:modified xsi:type="dcterms:W3CDTF">2024-09-25T02:30:09Z</dcterms:modified>
</cp:coreProperties>
</file>