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8E752-A0FA-420A-B2EE-96F2F644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2B149-5A84-4AF7-949B-38FF9548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18DF7A-6C76-4CD1-89B7-55FA6FC39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7F029-64FA-4CC8-B924-924EC8219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6BB07-C526-4F4E-86F6-D842EC938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7B313F-D093-4E05-AB34-57D2F890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6A570B-F844-417E-BD57-D6962942D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74972-B918-49E7-BCE2-CC21D1222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3890F1-5FCA-48A2-875D-1EA02116F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65F4B-2BDC-4967-BF11-A821D0024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7D578-4720-4F97-8886-679117C6C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5.jpeg" /><Relationship Id="rId6" Type="http://schemas.openxmlformats.org/officeDocument/2006/relationships/image" Target="../media/image26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3320040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纪检监察工作总结和创新项目推进情况总结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纪检监察工作总结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创新项目推进情况总结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纪检监察工作创新与优化建议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创新项目推进计划与展望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纪检监察工作总结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加强对党员干部的监督，确保党的纪律得到严格执行。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维护党的纪律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推进反腐败工作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促进党风廉政建设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查处违纪违法行为，推进反腐败斗争，保持党的先进性和纯洁性。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加强党风廉政建设，提高党员干部的廉洁自律意识。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9" name="AutoShape 9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11" name="AutoShape 11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3" name="AutoShape 13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5" name="AutoShape 15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7" name="AutoShape 17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9" name="AutoShape 19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21" name="AutoShape 21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工作开展情况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成立纪检监察机构，明确工作职责，加强组织领导。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对党员干部进行监督检查，发现问题及时处理。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对违纪违法行为进行查处，严肃追究责任。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2" name="TextBox 52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开展党风廉政宣传教育，提高党员干部的廉洁自律意识。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加强组织领导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开展监督检查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推进案件查处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60" name="TextBox 60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加强宣传教育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确保党的纪律得到严格执行，提高了党员干部的纪律意识。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维护了党的纪律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查处了一批违纪违法行为，推进了反腐败斗争。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推进了反腐败工作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加强了党风廉政建设，提高了党员干部的廉洁自律意识。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促进了党风廉政建设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成立了纪检监察机构，明确了工作职责，加强了组织领导。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加强了组织领导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工作成果与亮点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在监督检查和案件查处方面存在工作力度不够的问题。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工作力度不够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在宣传教育方面存在效果不佳的问题，需要加强宣传教育的针对性和实效性。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宣传教育效果不佳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在制度建设方面存在不完善的问题，需要加强制度建设和执行力度。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制度建设不完善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创新项目推进情况总结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随着反腐倡廉工作的深入推进，纪检监察工作面临着新的挑战和机遇。为了进一步提高纪检监察工作的效率和效果，需要探索新的工作模式和方法。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本项目旨在通过创新的方式，推进纪检监察工作的信息化、智能化和规范化，提高工作效率和质量，为反腐倡廉工作提供有力支持。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193" r="119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项目背景与目标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6" name="AutoShape 6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调研分析：对当前纪检监察工作的现状和存在的问题进行深入调研和分析。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8270" r="1827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方案设计：根据调研结果，设计创新项目的实施方案。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通过创新项目的实施，实现了纪检监察工作的信息化、智能化和规范化，提高了工作效率和质量，为反腐倡廉工作提供了有力支持。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3. 开发建设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按照方案设计，开发建设创新项目。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4. 测试运行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对创新项目进行测试和运行，确保其稳定性和可靠性。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5. 推广应用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将创新项目推广应用到实际工作中，提高工作效率和质量。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项目实施情况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成果</a:t>
            </a:r>
          </a:p>
        </p:txBody>
      </p:sp>
      <p:sp>
        <p:nvSpPr>
          <p:cNvPr id="6" name="AutoShape 6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1. 建立了纪检监察工作的信息化平台，实现了信息的共享和互通。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2. 开发了智能化的监察系统，提高了监察的准确性和效率。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44" r="14444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4759" b="4759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项目成果与创新点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规范了纪检监察工作的流程和方法，提高了工作的规范性和可操作性。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2118" b="2211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项目成果与创新点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创新点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采用了先进的信息技术和智能化技术，提高了工作效率和质量。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创新了纪检监察工作的模式和方法，为反腐倡廉工作提供了新的思路和方法。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实现了纪检监察工作的信息化、智能化和规范化，为未来的工作提供了有力支持。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项目成果与创新点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https://d.book118.com/275332004032011041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2024-09-01T15:33:07.436</cp:lastPrinted>
  <dcterms:created xsi:type="dcterms:W3CDTF">2024-09-01T07:33:07Z</dcterms:created>
  <dcterms:modified xsi:type="dcterms:W3CDTF">2024-09-01T07:33:09Z</dcterms:modified>
</cp:coreProperties>
</file>