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B1B1F-1F54-4C46-8331-902EC412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05E9D-3EF2-41BF-ABF7-B6074128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E2F32-BFF5-4A46-A90C-735403DCB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D70C4-97CA-43FA-AA9B-D9E83E4F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B8B3B-3664-49C6-A540-9C5D55E3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4275BB-F878-4F38-A1FA-D1A8028ED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D5C46-88E4-495F-B75F-D6D9B09C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1C4F0-80D5-439A-AFC6-75C719FBF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413B4-4473-4DD7-BF73-333F0458E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8464-DD83-40D4-9975-892E4566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3A3E-239D-472D-B1B7-117799FB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32101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农村社会组织推广与管理培训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农村社会组织概述与发展现状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农村社会组织项目策划与执行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农村社会组织资源整合与利用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农村社会组织风险防范与应对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农村社会组织概述与发展现状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指在农村地区，由农民自愿组成，为实现特定目标而开展活动的非营利性组织。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农村社会组织定义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根据组织性质和功能，可分为经济合作组织、社会服务组织、文化体育组织等。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农村社会组织分类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9" r="18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我国农村社会组织经历了自发形成、政府推动、多元化发展等阶段。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近年来，农村社会组织数量不断增加，活动领域日益广泛，成为推动农村发展的重要力量。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农村社会组织在发展过程中面临资金缺乏、人才短缺、管理不规范等问题。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随着国家对乡村振兴战略的重视和支持，农村社会组织迎来了前所未有的发展机遇，如政策扶持、社会关注等。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农村社会组织推广策略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明确农村社会组织的核心理念、服务宗旨和目标受众，为品牌建设奠定基础。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17" r="1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通过专业的视觉设计，打造独特的标识、宣传册、网站等品牌形象元素，提升组织认知度和辨识度。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积极参与社会公益活动，加强与社会各界的合作与交流，树立良好的社会形象和口碑。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线上线下宣传途径选择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利用互联网和社交媒体平台，如微博、微信、抖音等，发布活动信息、成果展示和互动交流，扩大组织影响力。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通过举办讲座、培训班、展览等活动，以及发放宣传资料、现场咨询等方式，直接面向目标受众进行宣传推广。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融合宣传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结合线上线下的宣传方式，形成互补效应，提高宣传效果和组织知名度。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积极与其他社会组织、企业、政府部门等建立合作关系，共同开展项目和活动，实现资源共享和优势互补。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加入相关的行业联盟或协会，参与行业交流、政策研讨等活动，提升组织在行业内的地位和影响力。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加入行业联盟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学习借鉴国际先进经验和技术，加强与国际组织的交流与合作，提升组织的国际视野和竞争力。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合作与联盟拓展影响力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农村社会组织管理体系建设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根据农村社会组织的规模、业务和发展需求，设计合理的组织架构，明确各部门的职责和权限。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随着农村社会组织的发展变化，及时调整和优化组织架构，以适应新的业务需求和发展战略。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根据农村社会组织的业务需求和发展战略，合理配置人力资源，包括管理人员、专业技术人员和志愿者等。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建立完善的培训机制，包括岗前培训、在岗培训和专项培训等，提高农村社会组织成员的专业素质和服务能力。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培训机制建立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人力资源配置及培训机制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https://d.book118.com/275332101230011102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2024-09-11T15:14:59.418</cp:lastPrinted>
  <dcterms:created xsi:type="dcterms:W3CDTF">2024-09-11T07:14:59Z</dcterms:created>
  <dcterms:modified xsi:type="dcterms:W3CDTF">2024-09-11T07:15:01Z</dcterms:modified>
</cp:coreProperties>
</file>