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9F457D0-21FA-4C06-906E-0240C807E3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D0CCE9-C6DD-41A8-9E03-3586D82657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7DD77DF-A46C-4671-970F-8DE9DA97A5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260A242-46C8-4749-B20E-1CBCF7B5D3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7DC00B1-0800-4A47-813A-9E81D5694D4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C8D022C-7BFA-4880-AB82-10164AB7955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E221086-B4EB-45CE-AEEC-1050253A037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66F9A4-B622-40D2-80F8-D65AF01AAF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4042F9-6EEC-4C39-9A28-7CDF309346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51A381-B4AE-4789-8E41-65AC181D71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09B154-BF6A-405E-A6F4-38C1201E24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5340210244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内科医生对结缔组织病相关间质性肺病的认识与诊断能力评估</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结缔组织病相关间质性肺病概述</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内科医生对结缔组织病相关间质性肺病的认识</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诊断能力评估</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治疗与预后</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结缔组织病是一组具有多样性、复杂性的自身免疫性疾病，常累及多个器官系统，包括肺脏。间质性肺病是结缔组织病最常见的肺部表现之一，严重影响患者的生活质量和预后。因此，提高内科医生对结缔组织病相关间质性肺病的认识至关重要。</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提高内科医生对结缔组织病相关间质性肺病的认识</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结缔组织病相关间质性肺病的早期症状往往不典型，容易被忽视或误诊。通过评估内科医生的诊断能力，可以促进早期诊断和治疗，从而改善患者预后。</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促进早期诊断和治疗</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21" r="5321"/>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提高医疗质量</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促进医生专业成长</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为患者提供更好的医疗服务</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评估内科医生的诊断能力可以发现医生在诊断和治疗过程中存在的问题和不足，进而采取针对性的措施加以改进，提高医疗质量。</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通过评估可以让医生了解自己的专业水平和不足之处，从而激发医生自我学习和提高的动力，促进医生专业成长。</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提高内科医生对结缔组织病相关间质性肺病的认识和诊断能力，可以为患者提供更准确、及时的医疗服务，改善患者预后和生活质量。</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评估的重要性和意义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结缔组织病相关间质性肺病概述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分类</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定义和分类</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结缔组织病相关间质性肺病（CTD-ILD）是指由结缔组织病（CTD）引起的肺部间质性病变，属于全身性疾病在肺部的表现。</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根据病变部位和病理特征，CTD-ILD可分为肺泡炎、肺间质纤维化、肺动脉高压等不同类型。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发病原因</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CTD-ILD的发病原因与自身免疫异常、遗传因素、环境因素等有关。其中，自身免疫异常是主要的发病机制，导致免疫系统攻击自身组织，引发肺部病变。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发病机制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CTD-ILD的发病机制涉及多个方面，包括免疫细胞浸润、炎症介质释放、成纤维细胞增殖和细胞外基质沉积等。这些过程相互作用，共同导致肺部结构和功能的损害。</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发病原因和机制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临床表现</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CTD-ILD的临床表现多样，包括咳嗽、呼吸困难、胸痛等。随着病情发展，患者可能出现呼吸衰竭、肺动脉高压等严重并发症。</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诊断依据</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CTD-ILD的诊断主要依据患者的临床表现、影像学检查和实验室检查。其中，高分辨率CT（HRCT）是诊断CTD-ILD的重要工具，能够显示肺部病变的特征性改变。此外，肺功能检查、血清学检查等也有助于明确诊断和评估病情严重程度。</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临床表现和诊断依据</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内科医生对结缔组织病相关间质性肺病的认识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认知程度不足</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诊断能力有限</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治疗手段缺乏</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认知程度和现状</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由于对该疾病的认知不足，内科医生在诊断结缔组织病相关间质性肺病时往往存在困难，容易出现误诊和漏诊的情况。</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目前针对结缔组织病相关间质性肺病的治疗手段相对有限，且缺乏特效药物，这使得内科医生在治疗该疾病时面临较大的挑战。</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目前内科医生对结缔组织病相关间质性肺病的认知程度普遍不足，很多医生对该疾病的了解仅停留在表面，缺乏深入的了解和研究。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误区一</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误区二</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挑战一</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挑战二</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存在的误区和挑战</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提高诊断准确率。由于结缔组织病相关间质性肺病的临床表现和影像学特征复杂多样，内科医生需要具备较高的诊断能力和经验，才能准确诊断该疾病。</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忽视结缔组织病相关间质性肺病的早期症状。该疾病的早期症状往往不典型，容易被忽视或误诊为其他疾病，从而延误治疗时机。</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将结缔组织病相关间质性肺病与其他肺部疾病混淆。由于该疾病的临床表现和影像学特征与其他肺部疾病相似，内科医生在诊断时容易将其与其他疾病混淆，导致误诊和误治。</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探索有效治疗手段。目前针对结缔组织病相关间质性肺病的治疗手段相对有限，且疗效不佳，内科医生需要不断探索新的治疗方法和药物，以提高治疗效果和患者生存率。</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加强专业培训</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学习最新研究成果</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加强多学科合作</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重视患者教育</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提高认识的方法和途径</a:t>
              </a:r>
            </a:p>
          </p:txBody>
        </p:sp>
      </p:grpSp>
      <p:sp>
        <p:nvSpPr>
          <p:cNvPr id="40" name="TextBox 40"/>
          <p:cNvSpPr txBox="1"/>
          <p:nvPr/>
        </p:nvSpPr>
        <p:spPr>
          <a:xfrm>
            <a:off x="1002893" y="1707444"/>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通过参加专业培训课程、学术研讨会等活动，提高内科医生对结缔组织病相关间质性肺病的认知水平和诊断能力。</a:t>
            </a:r>
          </a:p>
        </p:txBody>
      </p:sp>
      <p:sp>
        <p:nvSpPr>
          <p:cNvPr id="41" name="TextBox 41"/>
          <p:cNvSpPr txBox="1"/>
          <p:nvPr/>
        </p:nvSpPr>
        <p:spPr>
          <a:xfrm>
            <a:off x="7417207" y="1707444"/>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关注国内外最新的研究成果和临床指南，及时了解该领域的最新进展和治疗手段，不断更新自己的知识和技能。</a:t>
            </a:r>
          </a:p>
        </p:txBody>
      </p:sp>
      <p:sp>
        <p:nvSpPr>
          <p:cNvPr id="42" name="TextBox 42"/>
          <p:cNvSpPr txBox="1"/>
          <p:nvPr/>
        </p:nvSpPr>
        <p:spPr>
          <a:xfrm>
            <a:off x="1002893" y="4594193"/>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与呼吸科、风湿免疫科等相关科室加强合作和交流，共同探讨结缔组织病相关间质性肺病的诊断和治疗方案，提高诊疗水平。</a:t>
            </a:r>
          </a:p>
        </p:txBody>
      </p:sp>
      <p:sp>
        <p:nvSpPr>
          <p:cNvPr id="43" name="TextBox 43"/>
          <p:cNvSpPr txBox="1"/>
          <p:nvPr/>
        </p:nvSpPr>
        <p:spPr>
          <a:xfrm>
            <a:off x="7417207" y="4594193"/>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加强对患者的宣传和教育工作，提高患者对结缔组织病相关间质性肺病的认识和重视程度，促进医患之间的沟通和合作。</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https://d.book118.com/275340210244011042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2024-09-04T02:54:13.774</cp:lastPrinted>
  <dcterms:created xsi:type="dcterms:W3CDTF">2024-09-03T18:54:13Z</dcterms:created>
  <dcterms:modified xsi:type="dcterms:W3CDTF">2024-09-03T18:54:15Z</dcterms:modified>
</cp:coreProperties>
</file>