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4883F-4401-4728-9756-E75E53552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8B652-39AF-4167-A63D-C735A04D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034C2-3BA9-481D-8253-0278DF5E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578CA-E2AF-4F12-9239-964BCF4F7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08E8D-1DC2-4D2E-BD71-6801892B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DEE6C-7B31-493A-9944-BB3760AE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2447E-36BF-4E3B-A50B-29417542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336EB-B0E7-4571-93B4-A13E6975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8DCEE-8BDC-4237-99CC-F0671E4A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4FD29-D4C7-4AE0-9C00-27282ECB7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A047-52E7-4F2E-BC42-79F3765F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412031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行动计划与实施策略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兴趣爱好是个人职业发展的重要驱动力，能够激发个人内在动力，提高工作满意度和职业成就感。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在自我评估中，需要深入了解自己的兴趣爱好，包括喜欢从事的活动、爱好、休闲方式等。这些信息有助于确定适合自己的职业方向和领域。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了解自己的优势和特长，有助于在职业生涯中发挥自身优势，提高个人竞争力。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通过自我反思和他人反馈，识别出自己在知识、技能、经验等方面的优势和特长。这些优势和特长可以为职业发展提供支撑，并有助于在工作中脱颖而出。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优势与特长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个人的价值观和职业倾向对于职业选择和发展具有重要影响，能够决定个人在职业生涯中的满足感和成就感。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明确自己的价值观和职业倾向，例如是否注重稳定性、追求挑战、重视团队合作等。这些因素将影响个人对职业的选择和适应程度，以及在职业生涯中的满足感。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设定明确的职业发展目标，能够为个人职业生涯规划提供方向，激发个人积极性和动力。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在自我评估阶段，需要制定个人职业发展目标，包括长期目标、中期目标和短期目标。这些目标应具体、可衡量、可达成，并根据个人情况和环境变化进行适时调整。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个人职业发展目标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研究行业的发展历史、现状和未来趋势，了解行业的发展速度、市场规模和竞争格局。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行业技术进步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了解国家和地方对行业的政策法规，分析其对职业发展的影响。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关注行业的技术创新和进步，预测其对职业发展的影响。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职业分类与特点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了解职业的分类、特点和发展前景，分析其与个人兴趣和能力的匹配度。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职业需求与供给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分析职业市场的需求和供给状况，了解职业的就业前景和竞争状况。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职业资格与认证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了解职业所需的资格和认证，分析其对职业发展的影响。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企业战略与文化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了解企业的战略规划、企业文化和发展目标，分析其对个人职业发展的影响。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组织结构与岗位设置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了解企业的组织结构和岗位设置，分析个人在不同岗位上的发展前景。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企业人才培养计划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了解企业的人才培养计划和晋升机制，分析个人在企业内部的职业发展机会。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企业与组织分析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地域生活成本与环境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了解地域的生活成本、环境状况和文化氛围，分析其对个人生活品质的影响。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地域政策与就业机会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了解地域对人才的政策支持、就业机会和创业环境，分析其在地域内的职业发展机会。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地域经济发展状况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了解地域的经济发展状况、产业布局和优势产业，分析其对个人职业发展的影响。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明确个人在职业发展中的核心价值观，以便在职业生涯中做出符合这些价值观的决策。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根据个人的兴趣、价值观和性格特点，选择适合自己的职业领域。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评估自己的技能、知识和经验，确定在职业领域中的优势和不足。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在所选职业领域内获得一份工作，积累实践经验。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短期目标一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提升专业技能和知识，参加相关培训或进修课程。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建立良好的工作关系和职业网络，拓展人脉资源。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https://d.book118.com/275341203111011120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2024-09-22T19:02:17.645</cp:lastPrinted>
  <dcterms:created xsi:type="dcterms:W3CDTF">2024-09-22T11:02:17Z</dcterms:created>
  <dcterms:modified xsi:type="dcterms:W3CDTF">2024-09-22T11:02:19Z</dcterms:modified>
</cp:coreProperties>
</file>