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056651-57BE-495A-A427-DD39D3CBA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BC268-345D-4A0A-8E85-C60C9021F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E8423-3BBA-4FDC-9020-FEC5A987D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B9C334-14A7-46F3-A448-A9EE150C9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606B0B-56C9-42EA-B61F-3CD0A68A0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B7A0A0-E962-4E90-9958-BE2C5D85A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2DCB43-B7F2-462C-B996-3B1DE50FC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03C558-B62D-4BEC-A5C8-3F884775F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4A5125-09BE-40DD-832B-6A0228304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91CE4D-5283-4C16-A9F1-D0612E35D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6BEF4B-DBC6-4483-AD9C-DCCEE537D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34220200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普外科围手术期护理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普外科手术简介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围手术期护理概述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常见并发症及处理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术后康复与护理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普外科手术简介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开放手术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微创手术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急症手术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择期手术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手术类型与特点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通过切开皮肤进行手术，适用于多种疾病的治疗。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利用腹腔镜、机器人等技术进行手术，具有创伤小、恢复快的优点。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非紧急的、可选择合适时机进行的手术。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针对急性疾病或外伤进行的紧急手术，需迅速处理以挽救生命。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指符合手术指征，适合进行手术治疗的疾病或情况。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指不适宜进行手术治疗的疾病或情况，如严重心、肺、肝、肾功能不全等。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术前宣教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手术前准备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向患者及家属介绍手术过程、注意事项等，减轻焦虑情绪。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了解患者病史、用药史、过敏史等，评估手术风险。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对患者的焦虑、恐惧等情绪进行疏导，提高手术耐受性。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包括备皮、禁食、肠道准备等，确保手术顺利进行。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围手术期护理概述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术前指导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167" r="12167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对患者进行全面的身体评估，了解其健康状况，为手术做好充分准备。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与患者进行沟通，解答其疑虑，缓解其紧张情绪，增强其对手术的信心。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向患者介绍手术过程、注意事项及术后恢复等方面的知识。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在手术过程中，密切监测患者的生命体征，确保手术顺利进行。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3667" b="13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协助医生操作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应对突发情况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配合医生完成手术，传递器械、敷料等，确保手术过程无菌操作。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如遇突发情况，如大出血、心脑血管意外等，及时采取措施，确保患者安全。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评估患者疼痛情况，采取有效措施缓解疼痛，提高患者舒适度。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955" b="395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4625" r="4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预防感染、出血、静脉血栓等术后并发症的发生，确保患者安全恢复。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指导患者进行术后康复训练，促进身体功能恢复，提高生活质量。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康复指导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常见并发症及处理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出血和血肿是普外科手术中常见的并发症，可能导致失血过多、休克等严重后果。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出血和血肿通常发生在手术过程中或术后，可能由于手术操作不当、止血不彻底等原因引起。对于出血和血肿的处理，应及时发现并采取有效的止血措施，如压迫止血、电凝止血等，同时补充血容量，防止休克。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625" r="26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出血与血肿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https://d.book118.com/275342202002011103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2024-09-12T04:13:22.758</cp:lastPrinted>
  <dcterms:created xsi:type="dcterms:W3CDTF">2024-09-11T20:13:22Z</dcterms:created>
  <dcterms:modified xsi:type="dcterms:W3CDTF">2024-09-11T20:13:24Z</dcterms:modified>
</cp:coreProperties>
</file>