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31F0-40D7-4094-AD94-D9988A66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30038-10DC-4BD4-B590-49C833326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385EB-F989-4FA1-9D10-F4028295F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705A9-13BC-487A-A30D-262F3957F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846D6-2BCF-49A4-95D1-01D1AA69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1EB26-7644-41E4-9FFA-B3F27AA7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0DE51-9A12-46DC-B3DC-B4EE56AD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42DAF-3055-467D-BAF7-EFD946CF4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43594-3C55-4757-9578-239654394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97AF6-5B9A-4FF6-A8F8-7656AE7BC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32041-4FD3-4AD1-B191-BE325E9E5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4311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医嘱与护理文件书写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医嘱书写规范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医嘱与护理文件书写常见问题及处理方法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医嘱与护理文件书写实例分析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医嘱与护理文件书写是医疗护理工作中不可或缺的环节，涉及到患者的治疗、护理和康复过程。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医嘱是指医生根据患者病情和治疗需要，下达的关于检查、用药、治疗等方面的书面指令。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护理文件书写是对患者病情观察、护理措施和效果评价的记录，包括护理计划、护理记录、交接班记录等。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确保医嘱与护理文件的准确性和完整性，提高医疗护理质量，保障患者的安全和权益。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规范医嘱与护理文件书写，提高书写质量和效率，促进医护人员之间的沟通与协作，提升医疗护理服务水平。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医嘱书写规范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医嘱书写的基本要求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医嘱内容必须准确无误，包括患者姓名、床号、药名、剂量、用法和时间等。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医嘱书写应清晰明了，避免使用模糊不清的词语或缩写。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医嘱应在规定时间内及时下达，确保患者能够及时得到治疗和护理。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指有效时间在24小时以上的医嘱，如饮食、治疗等。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临时医嘱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备用医嘱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指有效时间在24小时以内的医嘱，如检验、手术等。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指在特定情况下下达的医嘱，如特殊饮食、护理等。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医嘱书写的种类和内容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医嘱书写必须遵循相关法律法规和规章制度，不得违反规定。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医嘱书写应尊重患者的意愿，避免侵犯患者的合法权益。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尊重患者意愿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医嘱属于患者的个人隐私，书写时应采取保密措施，防止泄露患者信息。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注意保密性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医嘱书写的注意事项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清晰易读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规范格式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护理文件书写的基本要求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护理文件应准确记录患者的病情变化、治疗措施和护理操作，不得遗漏或虚构。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护理人员应在规定时间内完成护理记录，确保记录的及时性和准确性。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护理文件应按照规定的格式进行书写，包括患者信息、日期、时间、内容等。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护理文件应书写工整、清晰易读，避免使用模糊、含糊的表述方式。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护理记录单</a:t>
            </a:r>
          </a:p>
        </p:txBody>
      </p:sp>
      <p:sp>
        <p:nvSpPr>
          <p:cNvPr id="3" name="Freeform 3"/>
          <p:cNvSpPr/>
          <p:nvPr/>
        </p:nvSpPr>
        <p:spPr>
          <a:xfrm>
            <a:off x="1341364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V="1">
            <a:off x="3379103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412930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9470091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V="1">
            <a:off x="7450670" y="3161470"/>
            <a:ext cx="1614527" cy="1324183"/>
          </a:xfrm>
          <a:custGeom>
            <a:rect l="l" t="t" r="r" b="b"/>
            <a:pathLst>
              <a:path w="21564" h="21560">
                <a:moveTo>
                  <a:pt x="8863" y="0"/>
                </a:moveTo>
                <a:cubicBezTo>
                  <a:pt x="6596" y="0"/>
                  <a:pt x="4331" y="1054"/>
                  <a:pt x="2601" y="3162"/>
                </a:cubicBezTo>
                <a:cubicBezTo>
                  <a:pt x="868" y="5275"/>
                  <a:pt x="3" y="8045"/>
                  <a:pt x="7" y="10814"/>
                </a:cubicBezTo>
                <a:cubicBezTo>
                  <a:pt x="-34" y="11071"/>
                  <a:pt x="108" y="11320"/>
                  <a:pt x="320" y="11364"/>
                </a:cubicBezTo>
                <a:cubicBezTo>
                  <a:pt x="586" y="11418"/>
                  <a:pt x="818" y="11140"/>
                  <a:pt x="780" y="10814"/>
                </a:cubicBezTo>
                <a:cubicBezTo>
                  <a:pt x="776" y="8287"/>
                  <a:pt x="1566" y="5758"/>
                  <a:pt x="3148" y="3829"/>
                </a:cubicBezTo>
                <a:cubicBezTo>
                  <a:pt x="4727" y="1905"/>
                  <a:pt x="6794" y="942"/>
                  <a:pt x="8863" y="942"/>
                </a:cubicBezTo>
                <a:cubicBezTo>
                  <a:pt x="10932" y="942"/>
                  <a:pt x="12999" y="1905"/>
                  <a:pt x="14578" y="3829"/>
                </a:cubicBezTo>
                <a:cubicBezTo>
                  <a:pt x="16160" y="5758"/>
                  <a:pt x="16950" y="8287"/>
                  <a:pt x="16946" y="10814"/>
                </a:cubicBezTo>
                <a:cubicBezTo>
                  <a:pt x="16911" y="11075"/>
                  <a:pt x="17062" y="11320"/>
                  <a:pt x="17277" y="11353"/>
                </a:cubicBezTo>
                <a:cubicBezTo>
                  <a:pt x="17290" y="11355"/>
                  <a:pt x="17301" y="11349"/>
                  <a:pt x="17313" y="11349"/>
                </a:cubicBezTo>
                <a:lnTo>
                  <a:pt x="17313" y="11356"/>
                </a:lnTo>
                <a:lnTo>
                  <a:pt x="20220" y="11356"/>
                </a:lnTo>
                <a:lnTo>
                  <a:pt x="19252" y="12536"/>
                </a:lnTo>
                <a:cubicBezTo>
                  <a:pt x="19099" y="12723"/>
                  <a:pt x="19099" y="13028"/>
                  <a:pt x="19252" y="13214"/>
                </a:cubicBezTo>
                <a:cubicBezTo>
                  <a:pt x="19405" y="13401"/>
                  <a:pt x="19655" y="13401"/>
                  <a:pt x="19808" y="13214"/>
                </a:cubicBezTo>
                <a:lnTo>
                  <a:pt x="21449" y="11210"/>
                </a:lnTo>
                <a:cubicBezTo>
                  <a:pt x="21527" y="11115"/>
                  <a:pt x="21565" y="10990"/>
                  <a:pt x="21564" y="10865"/>
                </a:cubicBezTo>
                <a:cubicBezTo>
                  <a:pt x="21566" y="10740"/>
                  <a:pt x="21528" y="10610"/>
                  <a:pt x="21449" y="10514"/>
                </a:cubicBezTo>
                <a:lnTo>
                  <a:pt x="19808" y="8513"/>
                </a:lnTo>
                <a:cubicBezTo>
                  <a:pt x="19732" y="8419"/>
                  <a:pt x="19632" y="8373"/>
                  <a:pt x="19532" y="8373"/>
                </a:cubicBezTo>
                <a:cubicBezTo>
                  <a:pt x="19431" y="8373"/>
                  <a:pt x="19329" y="8419"/>
                  <a:pt x="19252" y="8513"/>
                </a:cubicBezTo>
                <a:cubicBezTo>
                  <a:pt x="19099" y="8699"/>
                  <a:pt x="19099" y="9001"/>
                  <a:pt x="19252" y="9187"/>
                </a:cubicBezTo>
                <a:lnTo>
                  <a:pt x="20244" y="10396"/>
                </a:lnTo>
                <a:lnTo>
                  <a:pt x="17704" y="10396"/>
                </a:lnTo>
                <a:cubicBezTo>
                  <a:pt x="17624" y="7769"/>
                  <a:pt x="16771" y="5169"/>
                  <a:pt x="15125" y="3162"/>
                </a:cubicBezTo>
                <a:cubicBezTo>
                  <a:pt x="13395" y="1054"/>
                  <a:pt x="11130" y="0"/>
                  <a:pt x="8863" y="0"/>
                </a:cubicBezTo>
                <a:close/>
                <a:moveTo>
                  <a:pt x="590" y="12199"/>
                </a:moveTo>
                <a:cubicBezTo>
                  <a:pt x="532" y="12191"/>
                  <a:pt x="470" y="12198"/>
                  <a:pt x="410" y="12225"/>
                </a:cubicBezTo>
                <a:cubicBezTo>
                  <a:pt x="220" y="12309"/>
                  <a:pt x="117" y="12561"/>
                  <a:pt x="178" y="12797"/>
                </a:cubicBezTo>
                <a:cubicBezTo>
                  <a:pt x="234" y="13160"/>
                  <a:pt x="306" y="13519"/>
                  <a:pt x="392" y="13874"/>
                </a:cubicBezTo>
                <a:cubicBezTo>
                  <a:pt x="478" y="14229"/>
                  <a:pt x="576" y="14580"/>
                  <a:pt x="693" y="14926"/>
                </a:cubicBezTo>
                <a:cubicBezTo>
                  <a:pt x="753" y="15129"/>
                  <a:pt x="923" y="15251"/>
                  <a:pt x="1098" y="15219"/>
                </a:cubicBezTo>
                <a:cubicBezTo>
                  <a:pt x="1348" y="15173"/>
                  <a:pt x="1499" y="14858"/>
                  <a:pt x="1408" y="14570"/>
                </a:cubicBezTo>
                <a:cubicBezTo>
                  <a:pt x="1301" y="14255"/>
                  <a:pt x="1210" y="13934"/>
                  <a:pt x="1131" y="13610"/>
                </a:cubicBezTo>
                <a:cubicBezTo>
                  <a:pt x="1053" y="13287"/>
                  <a:pt x="987" y="12960"/>
                  <a:pt x="936" y="12628"/>
                </a:cubicBezTo>
                <a:cubicBezTo>
                  <a:pt x="917" y="12394"/>
                  <a:pt x="767" y="12225"/>
                  <a:pt x="590" y="12199"/>
                </a:cubicBezTo>
                <a:close/>
                <a:moveTo>
                  <a:pt x="17121" y="12269"/>
                </a:moveTo>
                <a:cubicBezTo>
                  <a:pt x="16967" y="12292"/>
                  <a:pt x="16833" y="12424"/>
                  <a:pt x="16790" y="12617"/>
                </a:cubicBezTo>
                <a:cubicBezTo>
                  <a:pt x="16740" y="12945"/>
                  <a:pt x="16678" y="13271"/>
                  <a:pt x="16601" y="13592"/>
                </a:cubicBezTo>
                <a:cubicBezTo>
                  <a:pt x="16523" y="13914"/>
                  <a:pt x="16431" y="14230"/>
                  <a:pt x="16327" y="14541"/>
                </a:cubicBezTo>
                <a:cubicBezTo>
                  <a:pt x="16288" y="14720"/>
                  <a:pt x="16342" y="14911"/>
                  <a:pt x="16462" y="15025"/>
                </a:cubicBezTo>
                <a:cubicBezTo>
                  <a:pt x="16649" y="15201"/>
                  <a:pt x="16919" y="15143"/>
                  <a:pt x="17046" y="14900"/>
                </a:cubicBezTo>
                <a:cubicBezTo>
                  <a:pt x="17160" y="14557"/>
                  <a:pt x="17259" y="14210"/>
                  <a:pt x="17343" y="13856"/>
                </a:cubicBezTo>
                <a:cubicBezTo>
                  <a:pt x="17427" y="13503"/>
                  <a:pt x="17496" y="13146"/>
                  <a:pt x="17551" y="12786"/>
                </a:cubicBezTo>
                <a:cubicBezTo>
                  <a:pt x="17572" y="12559"/>
                  <a:pt x="17457" y="12347"/>
                  <a:pt x="17277" y="12284"/>
                </a:cubicBezTo>
                <a:cubicBezTo>
                  <a:pt x="17224" y="12265"/>
                  <a:pt x="17172" y="12261"/>
                  <a:pt x="17121" y="12269"/>
                </a:cubicBezTo>
                <a:close/>
                <a:moveTo>
                  <a:pt x="16213" y="15501"/>
                </a:moveTo>
                <a:cubicBezTo>
                  <a:pt x="16054" y="15485"/>
                  <a:pt x="15895" y="15590"/>
                  <a:pt x="15825" y="15779"/>
                </a:cubicBezTo>
                <a:cubicBezTo>
                  <a:pt x="15703" y="16033"/>
                  <a:pt x="15571" y="16281"/>
                  <a:pt x="15428" y="16523"/>
                </a:cubicBezTo>
                <a:cubicBezTo>
                  <a:pt x="15286" y="16765"/>
                  <a:pt x="15134" y="17001"/>
                  <a:pt x="14971" y="17231"/>
                </a:cubicBezTo>
                <a:cubicBezTo>
                  <a:pt x="14798" y="17435"/>
                  <a:pt x="14815" y="17780"/>
                  <a:pt x="15007" y="17956"/>
                </a:cubicBezTo>
                <a:cubicBezTo>
                  <a:pt x="15183" y="18117"/>
                  <a:pt x="15433" y="18067"/>
                  <a:pt x="15558" y="17846"/>
                </a:cubicBezTo>
                <a:cubicBezTo>
                  <a:pt x="15736" y="17595"/>
                  <a:pt x="15903" y="17338"/>
                  <a:pt x="16060" y="17073"/>
                </a:cubicBezTo>
                <a:cubicBezTo>
                  <a:pt x="16216" y="16808"/>
                  <a:pt x="16362" y="16534"/>
                  <a:pt x="16495" y="16256"/>
                </a:cubicBezTo>
                <a:cubicBezTo>
                  <a:pt x="16634" y="16023"/>
                  <a:pt x="16576" y="15698"/>
                  <a:pt x="16369" y="15560"/>
                </a:cubicBezTo>
                <a:cubicBezTo>
                  <a:pt x="16319" y="15526"/>
                  <a:pt x="16266" y="15506"/>
                  <a:pt x="16213" y="15501"/>
                </a:cubicBezTo>
                <a:close/>
                <a:moveTo>
                  <a:pt x="1474" y="15541"/>
                </a:moveTo>
                <a:cubicBezTo>
                  <a:pt x="1416" y="15556"/>
                  <a:pt x="1359" y="15588"/>
                  <a:pt x="1309" y="15637"/>
                </a:cubicBezTo>
                <a:cubicBezTo>
                  <a:pt x="1143" y="15797"/>
                  <a:pt x="1116" y="16091"/>
                  <a:pt x="1249" y="16293"/>
                </a:cubicBezTo>
                <a:cubicBezTo>
                  <a:pt x="1380" y="16563"/>
                  <a:pt x="1521" y="16827"/>
                  <a:pt x="1672" y="17084"/>
                </a:cubicBezTo>
                <a:cubicBezTo>
                  <a:pt x="1824" y="17341"/>
                  <a:pt x="1987" y="17591"/>
                  <a:pt x="2159" y="17835"/>
                </a:cubicBezTo>
                <a:cubicBezTo>
                  <a:pt x="2320" y="18038"/>
                  <a:pt x="2589" y="18031"/>
                  <a:pt x="2740" y="17817"/>
                </a:cubicBezTo>
                <a:cubicBezTo>
                  <a:pt x="2860" y="17646"/>
                  <a:pt x="2861" y="17393"/>
                  <a:pt x="2743" y="17220"/>
                </a:cubicBezTo>
                <a:cubicBezTo>
                  <a:pt x="2585" y="16997"/>
                  <a:pt x="2438" y="16769"/>
                  <a:pt x="2301" y="16534"/>
                </a:cubicBezTo>
                <a:cubicBezTo>
                  <a:pt x="2163" y="16300"/>
                  <a:pt x="2035" y="16058"/>
                  <a:pt x="1916" y="15812"/>
                </a:cubicBezTo>
                <a:cubicBezTo>
                  <a:pt x="1835" y="15599"/>
                  <a:pt x="1648" y="15497"/>
                  <a:pt x="1474" y="15541"/>
                </a:cubicBezTo>
                <a:close/>
                <a:moveTo>
                  <a:pt x="3296" y="18191"/>
                </a:moveTo>
                <a:cubicBezTo>
                  <a:pt x="3169" y="18222"/>
                  <a:pt x="3054" y="18325"/>
                  <a:pt x="3001" y="18491"/>
                </a:cubicBezTo>
                <a:cubicBezTo>
                  <a:pt x="2934" y="18701"/>
                  <a:pt x="3004" y="18940"/>
                  <a:pt x="3167" y="19048"/>
                </a:cubicBezTo>
                <a:cubicBezTo>
                  <a:pt x="3429" y="19318"/>
                  <a:pt x="3701" y="19568"/>
                  <a:pt x="3981" y="19796"/>
                </a:cubicBezTo>
                <a:cubicBezTo>
                  <a:pt x="4261" y="20023"/>
                  <a:pt x="4548" y="20228"/>
                  <a:pt x="4844" y="20411"/>
                </a:cubicBezTo>
                <a:cubicBezTo>
                  <a:pt x="5045" y="20564"/>
                  <a:pt x="5313" y="20464"/>
                  <a:pt x="5409" y="20199"/>
                </a:cubicBezTo>
                <a:cubicBezTo>
                  <a:pt x="5498" y="19954"/>
                  <a:pt x="5398" y="19668"/>
                  <a:pt x="5193" y="19572"/>
                </a:cubicBezTo>
                <a:cubicBezTo>
                  <a:pt x="4923" y="19405"/>
                  <a:pt x="4660" y="19219"/>
                  <a:pt x="4405" y="19012"/>
                </a:cubicBezTo>
                <a:cubicBezTo>
                  <a:pt x="4150" y="18804"/>
                  <a:pt x="3902" y="18576"/>
                  <a:pt x="3663" y="18330"/>
                </a:cubicBezTo>
                <a:cubicBezTo>
                  <a:pt x="3561" y="18201"/>
                  <a:pt x="3423" y="18160"/>
                  <a:pt x="3296" y="18191"/>
                </a:cubicBezTo>
                <a:close/>
                <a:moveTo>
                  <a:pt x="14373" y="18253"/>
                </a:moveTo>
                <a:cubicBezTo>
                  <a:pt x="14265" y="18225"/>
                  <a:pt x="14147" y="18254"/>
                  <a:pt x="14051" y="18345"/>
                </a:cubicBezTo>
                <a:cubicBezTo>
                  <a:pt x="13803" y="18599"/>
                  <a:pt x="13546" y="18833"/>
                  <a:pt x="13279" y="19045"/>
                </a:cubicBezTo>
                <a:cubicBezTo>
                  <a:pt x="13012" y="19256"/>
                  <a:pt x="12736" y="19446"/>
                  <a:pt x="12455" y="19616"/>
                </a:cubicBezTo>
                <a:cubicBezTo>
                  <a:pt x="12254" y="19709"/>
                  <a:pt x="12155" y="19985"/>
                  <a:pt x="12236" y="20228"/>
                </a:cubicBezTo>
                <a:cubicBezTo>
                  <a:pt x="12327" y="20504"/>
                  <a:pt x="12600" y="20612"/>
                  <a:pt x="12807" y="20455"/>
                </a:cubicBezTo>
                <a:cubicBezTo>
                  <a:pt x="13114" y="20269"/>
                  <a:pt x="13415" y="20061"/>
                  <a:pt x="13706" y="19829"/>
                </a:cubicBezTo>
                <a:cubicBezTo>
                  <a:pt x="13996" y="19597"/>
                  <a:pt x="14276" y="19341"/>
                  <a:pt x="14547" y="19063"/>
                </a:cubicBezTo>
                <a:cubicBezTo>
                  <a:pt x="14685" y="18924"/>
                  <a:pt x="14723" y="18686"/>
                  <a:pt x="14638" y="18495"/>
                </a:cubicBezTo>
                <a:cubicBezTo>
                  <a:pt x="14580" y="18365"/>
                  <a:pt x="14481" y="18281"/>
                  <a:pt x="14373" y="18253"/>
                </a:cubicBezTo>
                <a:close/>
                <a:moveTo>
                  <a:pt x="6272" y="20166"/>
                </a:moveTo>
                <a:cubicBezTo>
                  <a:pt x="6117" y="20186"/>
                  <a:pt x="5979" y="20316"/>
                  <a:pt x="5935" y="20510"/>
                </a:cubicBezTo>
                <a:cubicBezTo>
                  <a:pt x="5880" y="20756"/>
                  <a:pt x="5996" y="21012"/>
                  <a:pt x="6197" y="21086"/>
                </a:cubicBezTo>
                <a:cubicBezTo>
                  <a:pt x="6522" y="21210"/>
                  <a:pt x="6854" y="21312"/>
                  <a:pt x="7189" y="21390"/>
                </a:cubicBezTo>
                <a:cubicBezTo>
                  <a:pt x="7522" y="21467"/>
                  <a:pt x="7857" y="21521"/>
                  <a:pt x="8196" y="21551"/>
                </a:cubicBezTo>
                <a:cubicBezTo>
                  <a:pt x="8371" y="21550"/>
                  <a:pt x="8523" y="21400"/>
                  <a:pt x="8562" y="21192"/>
                </a:cubicBezTo>
                <a:cubicBezTo>
                  <a:pt x="8613" y="20926"/>
                  <a:pt x="8473" y="20664"/>
                  <a:pt x="8253" y="20613"/>
                </a:cubicBezTo>
                <a:cubicBezTo>
                  <a:pt x="7944" y="20585"/>
                  <a:pt x="7637" y="20534"/>
                  <a:pt x="7333" y="20463"/>
                </a:cubicBezTo>
                <a:cubicBezTo>
                  <a:pt x="7029" y="20391"/>
                  <a:pt x="6726" y="20299"/>
                  <a:pt x="6428" y="20184"/>
                </a:cubicBezTo>
                <a:cubicBezTo>
                  <a:pt x="6375" y="20164"/>
                  <a:pt x="6323" y="20159"/>
                  <a:pt x="6272" y="20166"/>
                </a:cubicBezTo>
                <a:close/>
                <a:moveTo>
                  <a:pt x="11388" y="20195"/>
                </a:moveTo>
                <a:cubicBezTo>
                  <a:pt x="11330" y="20188"/>
                  <a:pt x="11270" y="20194"/>
                  <a:pt x="11211" y="20221"/>
                </a:cubicBezTo>
                <a:cubicBezTo>
                  <a:pt x="10921" y="20328"/>
                  <a:pt x="10629" y="20412"/>
                  <a:pt x="10333" y="20477"/>
                </a:cubicBezTo>
                <a:cubicBezTo>
                  <a:pt x="10038" y="20543"/>
                  <a:pt x="9740" y="20588"/>
                  <a:pt x="9440" y="20613"/>
                </a:cubicBezTo>
                <a:cubicBezTo>
                  <a:pt x="9241" y="20600"/>
                  <a:pt x="9067" y="20779"/>
                  <a:pt x="9043" y="21020"/>
                </a:cubicBezTo>
                <a:cubicBezTo>
                  <a:pt x="9012" y="21336"/>
                  <a:pt x="9236" y="21600"/>
                  <a:pt x="9494" y="21555"/>
                </a:cubicBezTo>
                <a:cubicBezTo>
                  <a:pt x="9824" y="21527"/>
                  <a:pt x="10152" y="21477"/>
                  <a:pt x="10477" y="21405"/>
                </a:cubicBezTo>
                <a:cubicBezTo>
                  <a:pt x="10803" y="21332"/>
                  <a:pt x="11124" y="21240"/>
                  <a:pt x="11442" y="21122"/>
                </a:cubicBezTo>
                <a:cubicBezTo>
                  <a:pt x="11637" y="21071"/>
                  <a:pt x="11768" y="20846"/>
                  <a:pt x="11740" y="20606"/>
                </a:cubicBezTo>
                <a:cubicBezTo>
                  <a:pt x="11713" y="20378"/>
                  <a:pt x="11561" y="20217"/>
                  <a:pt x="11388" y="20195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记录患者的体温、脉搏、呼吸等生命体征的变化情况。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记录医嘱的内容、执行时间和执行者签名等信息。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记录手术患者的手术过程、护理措施和术后情况等信息。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记录患者的病情状况、护理措施和效果评价等信息。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如交接班报告、抢救记录等，根据医院和科室要求进行书写。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护理文件书写的种类和内容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其他护理文件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手术护理记录单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定期归档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护理文件书写的注意事项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在书写护理文件时，应注意保护患者的隐私，不得泄露患者的个人信息和病情。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在书写护理文件时，应核实信息的准确性，避免因信息错误导致医疗纠纷。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在书写护理文件时，应遵守相关法律法规和规章制度，不得违反法律规定。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护理文件应及时归档，按照医院和科室的规定进行分类整理和保存。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https://d.book118.com/275343113013011130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2024-09-29T14:43:00.976</cp:lastPrinted>
  <dcterms:created xsi:type="dcterms:W3CDTF">2024-09-29T06:43:00Z</dcterms:created>
  <dcterms:modified xsi:type="dcterms:W3CDTF">2024-09-29T06:43:03Z</dcterms:modified>
</cp:coreProperties>
</file>