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8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2AF85-191D-42EF-B915-E7F3261E5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B378C-6B39-465B-8A4D-44F051C0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A6A14-307A-4B38-9835-A88233B6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AE77D-B689-4BD2-845F-EA7C588CA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15339D-298A-487D-9D03-1074C5BE9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B074A-FE1D-4F68-A61C-93F2CE5B5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88E78-3BCB-4A22-87A4-58365AFFB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81DAA-5DB3-45BA-97E6-056F315AB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C14E4-967D-4971-8CD8-56D91E6F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5F564-237F-46C7-A2FC-87AA0014D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6BC92-AA00-4010-814C-C98AD3591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26" r:id="rId2"/>
    <p:sldLayoutId id="2147486027" r:id="rId3"/>
    <p:sldLayoutId id="2147486028" r:id="rId4"/>
    <p:sldLayoutId id="2147486029" r:id="rId5"/>
    <p:sldLayoutId id="2147486030" r:id="rId6"/>
    <p:sldLayoutId id="2147486031" r:id="rId7"/>
    <p:sldLayoutId id="2147486032" r:id="rId8"/>
    <p:sldLayoutId id="2147486033" r:id="rId9"/>
    <p:sldLayoutId id="2147486034" r:id="rId10"/>
    <p:sldLayoutId id="214748603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01155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市场营销理论框架思维逻辑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市场营销理论框架概述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市场营销理论框架的核心概念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市场营销理论框架的思维逻辑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市场营销理论框架的实际应用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市场营销理论框架概述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市场营销理论的发展历程</a:t>
            </a:r>
            <a:endParaRPr lang="zh-CN" altLang="en-US"/>
          </a:p>
        </p:txBody>
      </p:sp>
      <p:sp>
        <p:nvSpPr>
          <p:cNvPr id="104896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20世纪初：产品导向阶段，企业以产品为中心，以利润为目的，注重生产与销售的分离。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20世纪中叶：销售导向阶段，企业开始注重销售技巧和广告宣传，以满足市场需求为主。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20世纪70年代：市场导向阶段，企业开始关注消费者需求和心理，强调市场细分和定位。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21世纪初：社会营销导向阶段，企业开始关注社会责任和可持续发展，注重品牌形象和口碑营销。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市场营销理论的基本框架</a:t>
            </a:r>
            <a:endParaRPr lang="zh-CN" altLang="en-US"/>
          </a:p>
        </p:txBody>
      </p:sp>
      <p:sp>
        <p:nvSpPr>
          <p:cNvPr id="10490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市场定位：根据目标市场的需求和竞争情况，为产品或品牌进行市场定位，以突出其竞争优势和特点。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市场细分：根据消费者需求和行为特征，将市场划分为不同的细分市场，以便选择目标市场和制定营销策略。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目标市场选择：在市场细分的基础上，选择适合企业的目标市场，并制定相应的营销策略。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营销组合：根据目标市场的需求和竞争情况，制定适合的营销组合策略，包括产品、价格、渠道、促销等。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市场营销理论的应用领域</a:t>
            </a:r>
            <a:endParaRPr lang="zh-CN" altLang="en-US"/>
          </a:p>
        </p:txBody>
      </p:sp>
      <p:sp>
        <p:nvSpPr>
          <p:cNvPr id="104907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销售推广：运用市场营销理论，制定有效的销售推广策略，提高销售额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产品营销：运用市场营销理论，制定产品策略，提高产品竞争力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品牌管理：通过市场营销理论，塑造品牌形象，提升品牌价值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市场调研：运用市场营销理论，进行市场调研，了解市场需求和竞争态势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市场营销理论框架的核心概念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市场细分与定位</a:t>
            </a:r>
            <a:endParaRPr lang="zh-CN" altLang="en-US"/>
          </a:p>
        </p:txBody>
      </p:sp>
      <p:sp>
        <p:nvSpPr>
          <p:cNvPr id="104920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市场细分：将市场划分为具有相似需求和特点的细分市场的过程，有助于企业更好地了解目标客户的需求和行为。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定位：在市场细分的基础上，确定企业在目标市场中的位置，塑造独特的品牌形象和竞争优势。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重要性：市场细分与定位是市场营销策略的关键要素，有助于企业更好地满足客户需求，提高市场份额和盈利能力。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实际应用：企业可以根据市场细分与定位制定不同的营销策略，如目标市场选择、产品定位、品牌推广等，以提高营销效果和客户满意度。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消费者行为分析</a:t>
            </a:r>
            <a:endParaRPr lang="zh-CN" altLang="en-US"/>
          </a:p>
        </p:txBody>
      </p:sp>
      <p:sp>
        <p:nvSpPr>
          <p:cNvPr id="10492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消费者需求：市场营销理论框架的核心概念之一，是指消费者对产品或服务的需求和欲望。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消费者行为：研究消费者在获取、使用、消费和处置产品和服务过程中的决策过程和行为反应。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消费者心理：探讨消费者的认知、情感和行为等方面的特点，以及这些特点如何影响消费者的决策和行为。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消费者价值：消费者对产品或服务的价值感知，包括功能价值、情感价值和社会价值等方面。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产品策略与品牌管理</a:t>
            </a:r>
            <a:endParaRPr lang="zh-CN" altLang="en-US"/>
          </a:p>
        </p:txBody>
      </p:sp>
      <p:sp>
        <p:nvSpPr>
          <p:cNvPr id="1049318" name="任意多边形 20"/>
          <p:cNvSpPr/>
          <p:nvPr>
            <p:custDataLst>
              <p:tags r:id="rId2"/>
            </p:custDataLst>
          </p:nvPr>
        </p:nvSpPr>
        <p:spPr>
          <a:xfrm rot="2700000">
            <a:off x="4209652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55792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产品策略：定义产品、定位产品、开发新产品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2"/>
          <p:cNvSpPr/>
          <p:nvPr>
            <p:custDataLst>
              <p:tags r:id="rId4"/>
            </p:custDataLst>
          </p:nvPr>
        </p:nvSpPr>
        <p:spPr>
          <a:xfrm>
            <a:off x="3987431" y="284328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18"/>
          <p:cNvSpPr/>
          <p:nvPr>
            <p:custDataLst>
              <p:tags r:id="rId5"/>
            </p:custDataLst>
          </p:nvPr>
        </p:nvSpPr>
        <p:spPr>
          <a:xfrm rot="5400000">
            <a:off x="6699060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3896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品牌管理：建立品牌、维护品牌、提升品牌价值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3"/>
          <p:cNvSpPr/>
          <p:nvPr>
            <p:custDataLst>
              <p:tags r:id="rId7"/>
            </p:custDataLst>
          </p:nvPr>
        </p:nvSpPr>
        <p:spPr>
          <a:xfrm>
            <a:off x="6475535" y="284328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价格策略与定价方法</a:t>
            </a:r>
            <a:endParaRPr lang="zh-CN" altLang="en-US"/>
          </a:p>
        </p:txBody>
      </p:sp>
      <p:sp>
        <p:nvSpPr>
          <p:cNvPr id="1049364" name="矩形 3"/>
          <p:cNvSpPr/>
          <p:nvPr>
            <p:custDataLst>
              <p:tags r:id="rId2"/>
            </p:custDataLst>
          </p:nvPr>
        </p:nvSpPr>
        <p:spPr>
          <a:xfrm>
            <a:off x="1185932" y="2181729"/>
            <a:ext cx="10391476" cy="154445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矩形 13"/>
          <p:cNvSpPr/>
          <p:nvPr>
            <p:custDataLst>
              <p:tags r:id="rId3"/>
            </p:custDataLst>
          </p:nvPr>
        </p:nvSpPr>
        <p:spPr>
          <a:xfrm>
            <a:off x="608400" y="2181729"/>
            <a:ext cx="281813" cy="15444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4"/>
          <p:cNvSpPr txBox="1"/>
          <p:nvPr>
            <p:custDataLst>
              <p:tags r:id="rId4"/>
            </p:custDataLst>
          </p:nvPr>
        </p:nvSpPr>
        <p:spPr>
          <a:xfrm>
            <a:off x="1484476" y="2314704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价格策略：根据市场需求、产品定位和竞争情况，制定合理的价格策略，以实现销售目标。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39"/>
          <p:cNvSpPr/>
          <p:nvPr>
            <p:custDataLst>
              <p:tags r:id="rId5"/>
            </p:custDataLst>
          </p:nvPr>
        </p:nvSpPr>
        <p:spPr>
          <a:xfrm>
            <a:off x="1185932" y="4014709"/>
            <a:ext cx="10391476" cy="154445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矩形 5"/>
          <p:cNvSpPr/>
          <p:nvPr>
            <p:custDataLst>
              <p:tags r:id="rId6"/>
            </p:custDataLst>
          </p:nvPr>
        </p:nvSpPr>
        <p:spPr>
          <a:xfrm>
            <a:off x="608400" y="4014709"/>
            <a:ext cx="281813" cy="154445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41"/>
          <p:cNvSpPr txBox="1"/>
          <p:nvPr>
            <p:custDataLst>
              <p:tags r:id="rId7"/>
            </p:custDataLst>
          </p:nvPr>
        </p:nvSpPr>
        <p:spPr>
          <a:xfrm>
            <a:off x="1484476" y="4148337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定价方法：采用成本导向、竞争导向、市场导向等定价方法，综合考虑产品成本、市场需求和竞争状况等因素，制定具体的定价策略。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https://d.book118.com/276001155124010051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Office Theme</vt:lpstr>
      <vt:lpstr>市场营销理论框架思维逻辑</vt:lpstr>
      <vt:lpstr>目录</vt:lpstr>
      <vt:lpstr>单击添加章节标题</vt:lpstr>
      <vt:lpstr>市场营销理论框架概述</vt:lpstr>
      <vt:lpstr>PowerPoint Presentation</vt:lpstr>
      <vt:lpstr>市场营销理论的发展历程</vt:lpstr>
      <vt:lpstr>市场营销理论的基本框架</vt:lpstr>
      <vt:lpstr>市场营销理论的应用领域</vt:lpstr>
      <vt:lpstr>市场营销理论框架的核心概念</vt:lpstr>
      <vt:lpstr>PowerPoint Presentation</vt:lpstr>
      <vt:lpstr>市场细分与定位</vt:lpstr>
      <vt:lpstr>消费者行为分析</vt:lpstr>
      <vt:lpstr>产品策略与品牌管理</vt:lpstr>
      <vt:lpstr>价格策略与定价方法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2024-09-17T07:57:10.450</cp:lastPrinted>
  <dcterms:created xsi:type="dcterms:W3CDTF">2024-09-16T23:57:10Z</dcterms:created>
  <dcterms:modified xsi:type="dcterms:W3CDTF">2024-09-16T23:57:12Z</dcterms:modified>
</cp:coreProperties>
</file>