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83DB9-B49C-4DBB-8C63-9884DED42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F013B-C1CF-4C30-B0A2-A4790B9B3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0B679-575B-495A-881D-2E65EB5F8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A66C1-470B-4C12-9D02-416804992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E60637-439E-43E1-ACD9-162075AF6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DCABEB-2CA7-480B-982A-233523EDD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DDAB6C-244C-47DC-A686-A6F695CF2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53CAF-BCFF-43EB-A2A8-CFE9C341D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6543D-0C8C-4461-90B0-74E6A4CC1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EE34E-44F9-4D3F-A3DC-7BE22677A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4D540-EA4B-48A0-89A4-B88F21556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0121401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在线学习的文化遗产保护与文物修复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文化遗产保护重要性及现状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文物修复技术与方法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在线学习在文化遗产保护中应用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案例分析：成功实践和经验分享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文化遗产保护重要性及现状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95" r="3099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物质文化遗产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包括历史建筑、遗址、艺术品等具有历史、艺术和科学价值的实物。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非物质文化遗产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指口头传统、表演艺术、社会实践等非物质形态的文化遗产。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自然与文化遗产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包括自然景观和文化遗产的结合体，如世界自然与文化遗产地。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文化遗产定义与分类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随着公众对文化遗产价值的认识加深，保护意识逐渐提高。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保护意识提高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保护手段多样化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采用数字化技术、传统工艺等多种手段进行文化遗产保护。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城市化进程、自然灾害等因素对文化遗产造成威胁，保护工作亟待加强。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保护工作现状及挑战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国家政策法规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各国制定相关法律法规，为文化遗产保护提供法律保障。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国际公约与合作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联合国教科文组织等国际组织推动国际合作，共同保护世界文化遗产。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国际援助与合作项目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发达国家向发展中国家提供技术、资金等方面的支持，促进全球文化遗产保护事业的发展。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政策法规与国际合作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https://d.book118.com/276001214013010100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2024-09-23T20:48:47.768</cp:lastPrinted>
  <dcterms:created xsi:type="dcterms:W3CDTF">2024-09-23T12:48:47Z</dcterms:created>
  <dcterms:modified xsi:type="dcterms:W3CDTF">2024-09-23T12:48:49Z</dcterms:modified>
</cp:coreProperties>
</file>