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2DDD3-7401-48B3-8993-CE176E46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62069-53A8-47C0-BD2E-7700B4CDE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461CF-22DF-4716-B9C3-CC132EB69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4B12E-0039-4CEA-BE48-AB7E1862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3EFE3-265B-4227-9969-52E243E0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D682F-BAF3-4579-9FC9-8445FEDF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51693-9749-44E0-8C95-7FDB65738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6C292-2477-4878-A38C-AA8339A87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104C4-3A9F-4D1C-AA75-7EE480E1C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D15C9-0FC7-49E7-A79B-EB286FC1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C7129-4E9A-49B8-A331-B1D746D1C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022402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生殖内分泌疾病的护理原则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生殖内分泌疾病的药物治疗与护理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生殖内分泌疾病患者的教育与管理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生殖内分泌疾病是指影响生殖系统和内分泌系统的各种疾病，包括性腺、肾上腺和垂体的功能障碍等。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根据病因和发病机制，生殖内分泌疾病可分为先天性、获得性和功能性三大类。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常见的生殖内分泌疾病症状包括月经不调、不孕不育、性功能障碍、肥胖、多毛、痤疮等。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生殖内分泌疾病不仅影响患者的身体健康，还可能导致心理压力和生活质量下降。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生殖内分泌疾病的病因复杂多样，包括遗传因素、环境因素、生活方式等。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不同疾病的发病机制不同，涉及多种生物化学因素和生理病理过程。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562" b="2356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与患者建立良好的信任关系，提供安全、私密的环境，使患者愿意分享自己的感受和问题。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关注患者的情绪变化，提供情感支持和安慰，帮助患者缓解焦虑、抑郁等负面情绪。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向患者普及生殖内分泌疾病相关知识，提高患者的认知水平，增强其自我管理和应对能力。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密切观察患者的病情变化，记录相关症状，如疼痛、出血等，及时发现并处理异常情况。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根据医嘱正确使用药物，确保药物剂量和用药时间的准确性，观察药物疗效及不良反应。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根据患者的具体情况制定个性化的饮食计划，保证营养均衡，促进身体康复。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指导患者养成良好的作息习惯，保证充足的睡眠时间，避免过度劳累。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鼓励患者进行适量的体育锻炼，增强体质，提高免疫力。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指导患者保持良好的卫生习惯，注意个人卫生和性生活卫生，预防感染。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生殖内分泌疾病的药物治疗与护理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针对病因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治疗时应针对生殖内分泌疾病的病因，选择合适的药物，以达到最佳的治疗效果。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规范用药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遵循医生的建议，按照规定的剂量和时间服用药物，避免随意增减剂量或停药。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监测疗效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在治疗过程中，定期监测病情变化和药物疗效，以便及时调整治疗方案。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对于性激素水平低下或不平衡的疾病，如更年期综合征、卵巢早衰等，采用激素替代疗法，补充缺乏的激素。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激素替代疗法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对于排卵障碍性疾病，如多囊卵巢综合症、下丘脑性闭经等，采用促排卵药物促进卵泡发育和排卵。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促排卵治疗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96" r="1549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对于某些生殖内分泌疾病，如功能性子宫出血、子宫内膜异位症等，采用药物抑制相关激素的分泌，以达到治疗目的。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抑制激素分泌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https://d.book118.com/276002240240010042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2024-09-10T14:56:42.690</cp:lastPrinted>
  <dcterms:created xsi:type="dcterms:W3CDTF">2024-09-10T06:56:42Z</dcterms:created>
  <dcterms:modified xsi:type="dcterms:W3CDTF">2024-09-10T06:56:44Z</dcterms:modified>
</cp:coreProperties>
</file>