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91C88-6D48-47DF-BD24-1162084C1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39492-E9E6-43F4-AEB9-BD4F1E03D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C41E8-E711-488C-9F77-6C447C399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C72AC-C48B-454F-AD69-7C479EBA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5AD9A3-E7E4-47B2-B019-8E4682D35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4895C-621B-4B53-A027-1259BC7D6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857BC-3355-4269-922F-0339B92AB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09E6A-5F18-408B-B467-610537899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7E723-2EF0-4FEA-8CAE-7EC473A92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4DBC1-89FC-4C31-B110-A44E3AC3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0324B-4AA1-464D-8DBA-A3318D980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03001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应急预案管理的实施评估和反馈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实施评估方法与流程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应急预案实施效果评价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反馈机制建立及持续优化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应急预案是应对突发事件的重要措施，通过实施评估和反馈，可以不断完善预案，提高应对能力。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对应急预案的实施效果进行评估和反馈，有助于发现预案中存在的问题和不足，从而及时进行修订和完善。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促进预案的有效实施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应急预案管理是应急管理工作的重要组成部分，实施评估和反馈可以促进应急管理工作的持续改进和提高。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推动应急管理工作的持续改进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预案的适用性和有效性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评估应急预案是否适用于实际情况，是否能够在突发事件发生时发挥有效作用。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预案的演练和修订情况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评估应急预案的演练和修订情况，了解预案是否经过定期演练和及时修订，以适应实际情况的变化。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预案的宣传和培训情况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评估应急预案的宣传和培训情况，了解相关人员是否熟悉和掌握预案内容和应对措施。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预案的完整性和可操作性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评估应急预案是否完整、是否具有可操作性，是否涵盖了应对各类突发事件所需的基本内容和措施。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应急预案体系框架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已建立较为完善的应急预案体系，包括综合应急预案、专项应急预案和现场处置方案等。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预案内容完备性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各层级预案内容基本齐全，涵盖了应急组织、通讯联络、现场处置、医疗救护、安全防护等方面。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预案更新与维护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定期对预案进行评审、更新和维护，确保其与实际应急需求相匹配。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应急预案体系建设情况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制定了详细的应急演练计划，明确了演练目的、时间、地点、参与人员等。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演练计划制定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按照计划进行演练，并做好记录和影像资料留存。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对演练效果进行评估，针对存在问题提出改进措施。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应急预案演练开展情况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应急物资储备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建立了应急物资储备库，储备了必要的应急物资，如防护用品、救援装备、医疗药品等。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应急队伍建设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组建了专业的应急队伍，包括救援队伍、医疗队伍、通讯队伍等，并定期进行培训和演练。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应急设施建设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加强了应急设施建设，如应急避难场所、医疗救治点、消防站等，提高了应急处置能力。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应急资源储备情况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实施评估方法与流程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利用专家经验、知识和判断力对应急预案的实施效果进行评估。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通过设计问卷，收集相关人员对应急预案实施效果的意见和建议。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选取典型案例，对应急预案的实施过程、效果及问题进行深入分析。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明确数据收集目的和范围，制定数据收集计划。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采用多种数据收集方法，如访谈、问卷调查、观察等。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对收集到的数据进行分类、整理和分析，提取有用信息。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分析应急预案实施过程中的优点和不足。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针对存在的问题提出改进措施和建议。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总结经验教训，为应急预案的修订和完善提供依据。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以上内容仅供参考，具体评估方法和流程可能因实际情况而有所不同。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https://d.book118.com/276003001114010042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2024-09-09T21:34:02.523</cp:lastPrinted>
  <dcterms:created xsi:type="dcterms:W3CDTF">2024-09-09T13:34:02Z</dcterms:created>
  <dcterms:modified xsi:type="dcterms:W3CDTF">2024-09-09T13:34:04Z</dcterms:modified>
</cp:coreProperties>
</file>