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11B48E-DB58-49D9-8C77-7DFA2846C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26A85F-5758-4D76-8F3E-BB9EF352B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54B897-BCE1-48FB-9233-D19112355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2DDB1E-1137-47A8-9E39-FFF28C3D3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7D64CD-6A81-48FC-AC80-BDD773956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58CC1C-E1A3-4459-A9EB-DB4A605CB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EBE213-F9D4-47EB-8ADF-0114CE546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68AF39-0837-4A02-A8E1-1D5D7A9FB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B000CE-CF2C-442B-91DF-F3DFF2281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770601-A50E-485E-BCA5-F64E7F819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AF2972-862E-4FC9-BF5F-A906012A1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00302110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人文关怀在外科的应用与实践\n## 1.护理人文关怀的概念及重要性\n### 1.1护理人文关怀的定义与内涵\n### 1.2护理人文关怀的核心价值观\n### 1.3护理人文关怀在外科护理中的重要性\n## 2.外科护理中的人文关怀现状\n### 2.1外科护理人员对人文关怀的认识与态度\n### 2.2外科护理人文关怀的实践案例\n### 2.3外科护理人文关怀存在的问题与挑战\n## 3.护理人文关怀在外科护理中的应用策略\n### 3.1提高外科护理人员的人文素养与沟通能力\n### 3.2优化外科护理服务流程与环节\n### 3.3建立外科护理人文关怀评价体系\n## 4.护理人文关怀在外科护理中的实践效果\n### 4.1护理人文关怀对外科患者心理状况的影响\n### 4.2护理人文关怀对外科患者康复进程的影响\n### 4.3护理人文关怀对外科护理质量的影响\n## 5.提高外科护理人文关怀水平的建议与展望\n### 5.1加强外科护理人文关怀教育与培训\n### 5.2推广外科护理人文关怀实践案例与经验\n### 5.3持续关注外科护理人文关怀的研究与发展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300"/>
              <a:t>护理人文关怀在外科的应用与实践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TENCENT DOCS SMART CREATE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CREATE TOGETHER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TENCENT</a:t>
            </a:r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DOCS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护理人文关怀的概念及重要性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3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0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71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72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5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护理人文关怀是一种以患者为中心的护理理念</a:t>
                </a:r>
                <a:endParaRPr/>
              </a:p>
            </p:txBody>
          </p:sp>
          <p:sp>
            <p:nvSpPr>
              <p:cNvPr id="17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情感体验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个性差异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文化背景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人性化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的护理服务</a:t>
                </a:r>
                <a:endParaRPr/>
              </a:p>
            </p:txBody>
          </p:sp>
        </p:grpSp>
        <p:grpSp>
          <p:nvGrpSpPr>
            <p:cNvPr id="178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7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护理人文关怀的内涵包括尊重、关爱、沟通和协助</a:t>
                </a:r>
                <a:endParaRPr/>
              </a:p>
            </p:txBody>
          </p:sp>
          <p:sp>
            <p:nvSpPr>
              <p:cNvPr id="18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关爱患者的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身心健康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与患者进行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有效沟通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全面协助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，帮助患者恢复健康</a:t>
                </a:r>
                <a:endParaRPr/>
              </a:p>
            </p:txBody>
          </p:sp>
          <p:sp>
            <p:nvSpPr>
              <p:cNvPr id="181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4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护理人文关怀的定义与内涵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7" name="Tencent"/>
          <p:cNvSpPr>
            <a:spLocks noChangeAspect="1"/>
          </p:cNvSpPr>
          <p:nvPr/>
        </p:nvSpPr>
        <p:spPr>
          <a:xfrm>
            <a:off x="4296000" y="2337972"/>
            <a:ext cx="3600000" cy="3600000"/>
          </a:xfrm>
          <a:prstGeom prst="ellipse">
            <a:avLst/>
          </a:prstGeom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8" name="Tencent"/>
          <p:cNvSpPr/>
          <p:nvPr/>
        </p:nvSpPr>
        <p:spPr>
          <a:xfrm>
            <a:off x="8456167" y="4881686"/>
            <a:ext cx="50206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kumimoji="1" lang="en-US" altLang="zh-CN" sz="2000" b="1">
                <a:solidFill>
                  <a:schemeClr val="accent4"/>
                </a:solidFill>
                <a:latin typeface="+mj-ea"/>
                <a:ea typeface="+mj-ea"/>
              </a:rPr>
              <a:t>04</a:t>
            </a:r>
            <a:endParaRPr/>
          </a:p>
        </p:txBody>
      </p:sp>
      <p:sp>
        <p:nvSpPr>
          <p:cNvPr id="189" name="Tencent"/>
          <p:cNvSpPr/>
          <p:nvPr/>
        </p:nvSpPr>
        <p:spPr>
          <a:xfrm>
            <a:off x="8456167" y="2474356"/>
            <a:ext cx="50206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kumimoji="1" lang="en-US" altLang="zh-CN" sz="20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/>
          </a:p>
        </p:txBody>
      </p:sp>
      <p:sp>
        <p:nvSpPr>
          <p:cNvPr id="190" name="Tencent"/>
          <p:cNvSpPr/>
          <p:nvPr/>
        </p:nvSpPr>
        <p:spPr>
          <a:xfrm>
            <a:off x="3233771" y="4881686"/>
            <a:ext cx="50206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zh-CN" sz="2000" b="1">
                <a:solidFill>
                  <a:schemeClr val="accent3"/>
                </a:solidFill>
                <a:latin typeface="+mj-ea"/>
                <a:ea typeface="+mj-ea"/>
              </a:rPr>
              <a:t>03</a:t>
            </a:r>
            <a:endParaRPr/>
          </a:p>
        </p:txBody>
      </p:sp>
      <p:sp>
        <p:nvSpPr>
          <p:cNvPr id="191" name="Tencent"/>
          <p:cNvSpPr/>
          <p:nvPr/>
        </p:nvSpPr>
        <p:spPr>
          <a:xfrm>
            <a:off x="3233771" y="2471753"/>
            <a:ext cx="50206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zh-CN" sz="2000" b="1">
                <a:solidFill>
                  <a:schemeClr val="accent1"/>
                </a:solidFill>
                <a:latin typeface="+mj-ea"/>
                <a:ea typeface="+mj-ea"/>
              </a:rPr>
              <a:t>01</a:t>
            </a:r>
            <a:endParaRPr/>
          </a:p>
        </p:txBody>
      </p:sp>
      <p:grpSp>
        <p:nvGrpSpPr>
          <p:cNvPr id="19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93309" y="1936566"/>
            <a:ext cx="10805382" cy="4512298"/>
            <a:chOff x="693309" y="1936566"/>
            <a:chExt cx="10805382" cy="4512298"/>
          </a:xfrm>
        </p:grpSpPr>
        <p:grpSp>
          <p:nvGrpSpPr>
            <p:cNvPr id="193" name=""/>
            <p:cNvGrpSpPr/>
            <p:nvPr/>
          </p:nvGrpSpPr>
          <p:grpSpPr>
            <a:xfrm>
              <a:off x="693309" y="1936566"/>
              <a:ext cx="5335969" cy="2160000"/>
              <a:chOff x="693309" y="1936566"/>
              <a:chExt cx="5335969" cy="2160000"/>
            </a:xfrm>
          </p:grpSpPr>
          <p:sp>
            <p:nvSpPr>
              <p:cNvPr id="194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3869278" y="1936566"/>
                <a:ext cx="2160000" cy="21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尊重患者：尊重患者的个性、权益和尊严，关注患者的心理需求和情感体验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95" name=""/>
            <p:cNvGrpSpPr/>
            <p:nvPr/>
          </p:nvGrpSpPr>
          <p:grpSpPr>
            <a:xfrm>
              <a:off x="6162723" y="1936566"/>
              <a:ext cx="5335968" cy="2160000"/>
              <a:chOff x="6162723" y="1936566"/>
              <a:chExt cx="5335968" cy="2160000"/>
            </a:xfrm>
          </p:grpSpPr>
          <p:sp>
            <p:nvSpPr>
              <p:cNvPr id="196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162723" y="1936566"/>
                <a:ext cx="2160000" cy="216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关爱患者：关爱患者的身心健康和生活质量，提供个性化的护理服务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97" name=""/>
            <p:cNvGrpSpPr/>
            <p:nvPr/>
          </p:nvGrpSpPr>
          <p:grpSpPr>
            <a:xfrm>
              <a:off x="693309" y="4243479"/>
              <a:ext cx="5335969" cy="2205385"/>
              <a:chOff x="693309" y="4243479"/>
              <a:chExt cx="5335969" cy="2205385"/>
            </a:xfrm>
          </p:grpSpPr>
          <p:sp>
            <p:nvSpPr>
              <p:cNvPr id="198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3869278" y="4243479"/>
                <a:ext cx="2160000" cy="216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有效沟通：与患者进行有效沟通，了解患者的需求和期望，提供心理支持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99" name=""/>
            <p:cNvGrpSpPr/>
            <p:nvPr/>
          </p:nvGrpSpPr>
          <p:grpSpPr>
            <a:xfrm>
              <a:off x="6162723" y="4243479"/>
              <a:ext cx="5335968" cy="2205385"/>
              <a:chOff x="6162723" y="4243479"/>
              <a:chExt cx="5335968" cy="2205385"/>
            </a:xfrm>
          </p:grpSpPr>
          <p:sp>
            <p:nvSpPr>
              <p:cNvPr id="200" name="椭圆 13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162723" y="4243479"/>
                <a:ext cx="2160000" cy="2160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全面协助：提供全面的护理协助，帮助患者恢复健康，提高生活质量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护理人文关怀的核心价值观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04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0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外科护理工作中，患者往往面临较大的心理压力和生理痛苦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护理人文关怀有助于减轻患者的心理压力，提高患者的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心理适应能力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有助于患者更好地应对手术和康复过程中的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生理不适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康复效果</a:t>
                </a:r>
                <a:endParaRPr/>
              </a:p>
            </p:txBody>
          </p:sp>
        </p:grpSp>
        <p:grpSp>
          <p:nvGrpSpPr>
            <p:cNvPr id="207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护理人文关怀有助于提高外科护理的服务质量和患者满意度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关爱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沟通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，提高患者对护理服务的满意度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职业认同感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工作满意度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，提升护理团队的凝聚力</a:t>
                </a:r>
                <a:endParaRPr/>
              </a:p>
            </p:txBody>
          </p: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护理人文关怀在外科护理中的重要性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2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外科护理中的人文关怀现状</a:t>
            </a:r>
            <a:endParaRPr/>
          </a:p>
        </p:txBody>
      </p:sp>
      <p:sp>
        <p:nvSpPr>
          <p:cNvPr id="213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14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外科护理人员对人文关怀的认识程度参差不齐</a:t>
                </a:r>
                <a:endParaRPr/>
              </a:p>
            </p:txBody>
          </p:sp>
          <p:sp>
            <p:nvSpPr>
              <p:cNvPr id="22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部分护理人员对人文关怀的概念和重要性有较深刻的认识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部分护理人员对人文关怀的理解较为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或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片面</a:t>
                </a:r>
                <a:endParaRPr/>
              </a:p>
            </p:txBody>
          </p:sp>
          <p:sp>
            <p:nvSpPr>
              <p:cNvPr id="22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外科护理人员对人文关怀的态度各异</a:t>
                </a:r>
                <a:endParaRPr/>
              </a:p>
            </p:txBody>
          </p:sp>
          <p:sp>
            <p:nvSpPr>
              <p:cNvPr id="22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部分护理人员认为人文关怀对护理工作非常重要，积极践行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部分护理人员认为人文关怀与护理工作关系不大，关注度较低</a:t>
                </a:r>
                <a:endParaRPr/>
              </a:p>
            </p:txBody>
          </p:sp>
          <p:sp>
            <p:nvSpPr>
              <p:cNvPr id="22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外科护理人员对人文关怀的认识与态度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外科护理人文关怀的实践案例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外科护理人文关怀的实践案例多样化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有助于缓解患者焦虑情绪的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心理疏导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关注患者生活质量的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生活照顾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促进患者康复的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康复指导</a:t>
                </a:r>
                <a:endParaRPr/>
              </a:p>
            </p:txBody>
          </p:sp>
          <p:pic>
            <p:nvPicPr>
              <p:cNvPr id="2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外科护理人文关怀的实践成果显著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提高了患者的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心理适应能力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康复效果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提高了护理服务的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质量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患者满意度</a:t>
                </a:r>
                <a:endParaRPr/>
              </a:p>
            </p:txBody>
          </p:sp>
          <p:pic>
            <p:nvPicPr>
              <p:cNvPr id="2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7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48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49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部分护理人员对人文关怀的重要性认识不足，关注度较低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护理人文关怀的教育培训体系尚不完善，缺乏针对性的培训内容和方法</a:t>
                </a:r>
                <a:endParaRPr/>
              </a:p>
            </p:txBody>
          </p:sp>
          <p:sp>
            <p:nvSpPr>
              <p:cNvPr id="250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外科护理人文关怀存在认识不足和教育缺失的问题</a:t>
                </a:r>
                <a:endParaRPr/>
              </a:p>
            </p:txBody>
          </p:sp>
          <p:sp>
            <p:nvSpPr>
              <p:cNvPr id="251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3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54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外科护理工作繁重，护理人员承受较大的工作压力，难以充分关注人文关怀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护理人力资源紧张，难以满足患者对人文关怀的需求</a:t>
                </a:r>
                <a:endParaRPr/>
              </a:p>
            </p:txBody>
          </p:sp>
          <p:sp>
            <p:nvSpPr>
              <p:cNvPr id="255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外科护理人文关怀面临工作压力大和资源不足的挑战</a:t>
                </a:r>
                <a:endParaRPr/>
              </a:p>
            </p:txBody>
          </p:sp>
          <p:sp>
            <p:nvSpPr>
              <p:cNvPr id="256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外科护理人文关怀存在的问题与挑战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护理人文关怀在外科护理中的应用策略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加强外科护理人员的人文关怀教育培训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提高护理人员对人文关怀的认识和理解，树立正确的护理理念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培训护理人员的人文关怀技能和沟通能力，提高护理服务质量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建立外科护理人文关怀的激励机制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通过评优、奖励等方式，鼓励护理人员积极践行人文关怀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提高护理人员的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职业认同感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工作满意度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提高外科护理人员的人文素养与沟通能力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https://d.book118.com/276003021100010051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护理人文关怀在外科的应用与实践</vt:lpstr>
      <vt:lpstr>护理人文关怀的概念及重要性</vt:lpstr>
      <vt:lpstr>PowerPoint Presentation</vt:lpstr>
      <vt:lpstr>PowerPoint Presentation</vt:lpstr>
      <vt:lpstr>PowerPoint Presentation</vt:lpstr>
      <vt:lpstr>外科护理中的人文关怀现状</vt:lpstr>
      <vt:lpstr>PowerPoint Presentation</vt:lpstr>
      <vt:lpstr>PowerPoint Presentation</vt:lpstr>
      <vt:lpstr>PowerPoint Presentation</vt:lpstr>
      <vt:lpstr>护理人文关怀在外科护理中的应用策略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2024-09-17T02:09:30.015</cp:lastPrinted>
  <dcterms:created xsi:type="dcterms:W3CDTF">2024-09-16T18:09:30Z</dcterms:created>
  <dcterms:modified xsi:type="dcterms:W3CDTF">2024-09-16T18:09:31Z</dcterms:modified>
</cp:coreProperties>
</file>