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B9F9B-6440-4585-A6FD-51207E61B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A2ED8-D685-4AE9-8D0B-381B77043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5DA80-2D2A-4E8A-8501-FBDD02C8B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A9EBE-49EE-4324-B51E-9D90C1762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A53C3C-23C0-43DE-B357-09BFFBCA7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F5B807-DF84-4A59-9FD7-9397498BE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AB1CBA-F87B-4236-BF81-55A75E772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B23D8-8559-4131-9B60-250BD0B4C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C7136B-51DD-4F79-B8A8-98950EC1E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34CCD-25EF-42AF-B92F-63F8C6C82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0B291-7DB2-4D13-B134-314CA148D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0422404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公司管理制度对竞争对手的分析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竞争对手的公司管理制度分析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公司管理制度对竞争对手的影响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针对竞争对手的公司管理制度优化建议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通过对竞争对手的分析，了解行业动态和竞争态势，为公司制定有效的竞争策略提供决策支持，从而提升公司的竞争力。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提升公司竞争力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随着市场环境的不断变化，公司需要时刻关注竞争对手的动向，及时调整自身战略和业务模式，以适应市场变化并抓住机遇。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通过对竞争对手的深入分析，公司可以发现自身的优势和不足，进而制定针对性的改进措施，推动公司持续、健康地发展。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促进公司持续发展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详细分析竞争对手的竞争策略、产品特点、市场份额、营销手段等，评估其竞争实力及潜在威胁。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建议和措施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根据分析结果，提出针对性的建议和措施，帮助公司更好地应对竞争挑战，提升市场竞争力。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结合行业发展趋势，分析竞争对手在未来可能采取的战略及市场变化，为公司制定长远规划提供参考。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竞争对手概况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简要介绍竞争对手的基本情况，包括公司名称、业务范围、市场地位等。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8" r="46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公司管理制度是指公司内部为了规范员工行为、保障公司运营而制定的一系列规章制度。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公司管理制度能够确保公司内部各项工作的有序进行，提高员工的工作效率，降低公司的运营风险，从而提升公司的整体竞争力。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公司管理制度的定义和作用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层级结构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公司管理制度通常包括公司章程、管理制度、操作规范等不同层级的文件，形成一个完整的制度体系。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内容覆盖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公司管理制度涵盖了公司的各个方面，如人事、财务、业务、行政等，确保公司的全面管理。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94" r="215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公司管理制度的体系结构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公司管理制度的实施与监管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公司管理制度的实施需要全体员工的共同遵守，通过培训、考核等方式确保员工对公司的制度有深入的理解和掌握。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监管措施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公司应设立专门的监管部门或人员，对公司管理制度的执行情况进行定期检查和评估，确保制度的有效实施。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竞争对手分析的重要性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把握市场变化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通过对竞争对手的分析，可以了解市场的最新动态和变化趋势，包括市场规模、增长速度、消费者需求等方面的信息。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掌握行业规律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分析竞争对手有助于发现所处行业的发展规律、竞争格局以及未来趋势，为公司制定战略提供重要依据。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了解市场和行业趋势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发现新进入者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通过对市场新进入者的监测和分析，可以及时发现潜在的竞争对手，为公司的战略调整提供预警。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评估竞争实力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对竞争对手的深入分析，可以评估其竞争实力、市场份额、品牌知名度等，从而确定公司自身的市场地位和竞争优势。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识别潜在竞争对手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通过对竞争对手的产品、服务、营销策略等方面的分析，可以发掘差异化竞争点，打造独特的市场竞争优势。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根据对竞争对手的了解，公司可以制定相应的防御策略，保护自身市场份额，同时积极寻求进攻机会，拓展新的市场空间。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防御与进攻策略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制定针对性竞争策略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竞争对手的公司管理制度分析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https://d.book118.com/276004224044010031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2024-08-29T16:10:37.486</cp:lastPrinted>
  <dcterms:created xsi:type="dcterms:W3CDTF">2024-08-29T08:10:37Z</dcterms:created>
  <dcterms:modified xsi:type="dcterms:W3CDTF">2024-08-29T08:10:39Z</dcterms:modified>
</cp:coreProperties>
</file>