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DF19E-8C11-4665-B1F8-B806023A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B0920-D4DF-4B80-80CA-89E6E493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7F8E9-48B9-4D9E-AC01-199D19109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B437D-52B3-4938-8C1F-8EDD4A2B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0ED342-DB92-451B-BD95-1EAE0819A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22CD8-F2E7-4FF5-A362-DEA81099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0A786-006B-499E-BDA3-D1EA6A499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CFC50-BA6D-459E-AD1D-ED2538481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0847E-0418-49CE-AE7C-D072BDA4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A9EC6-29FE-4433-BA16-07DABBCD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96DB-708D-451B-A44E-DD52D1BF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052341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风湿免疫疾病的公共卫生措施与干预策略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公共卫生措施在风湿免疫疾病中的应用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干预策略在风湿免疫疾病中的实施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风湿免疫疾病患者生活质量改善途径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风湿免疫疾病是一类影响骨骼、关节、肌肉、韧带和肌腱等结缔组织的慢性疾病，常导致关节疼痛、肿胀、僵硬和功能障碍。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根据病因和临床表现，风湿免疫疾病可分为类风湿关节炎、系统性红斑狼疮、强直性脊柱炎、干燥综合征等多种类型。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风湿免疫疾病的发病与遗传、环境、感染、免疫异常等多种因素有关。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年龄、性别、家族史、环境因素（如吸烟、感染等）以及某些职业和生活习惯等均可增加患风湿免疫疾病的风险。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风湿免疫疾病的症状多样，包括关节疼痛、肿胀、僵硬、活动受限等，还可伴有发热、乏力、皮疹等全身症状。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风湿免疫疾病的诊断需结合患者症状、体征、实验室检查和影像学检查等多方面的信息。常用的实验室检查包括血常规、尿常规、血沉、C反应蛋白等，影像学检查如X线、CT、MRI等也有助于疾病的诊断和评估。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公共卫生措施在风湿免疫疾病中的应用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通过媒体、宣传册、讲座等方式，向公众普及风湿免疫疾病的基本知识，包括症状、危害、预防方法等。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提高公众对风湿免疫疾病的认识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强调合理饮食、适度运动、充足睡眠等健康生活方式对预防风湿免疫疾病的重要性。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教授公众一些简单的自我保健方法，如关节保护、疼痛缓解等，以减轻疾病症状。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推广自我保健措施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健康教育及宣传普及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在医疗机构或社区开展定期筛查，以便早期发现潜在患者。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建立风湿免疫疾病筛查机制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加强对医生的培训，提高其识别和诊断风湿免疫疾病的能力。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积极引进和推广先进的诊断技术，如生物标志物检测、影像学检查等，以提高诊断的准确性和及时性。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推广早期诊断技术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早期筛查与诊断策略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建立患者档案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为每位风湿免疫疾病患者建立详细的健康档案，记录其病史、治疗方案、随访结果等信息。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定期随访与评估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对患者进行定期随访，评估其病情变化和治疗效果，及时调整治疗方案。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关注患者的心理健康，提供必要的心理支持和辅导，帮助其积极应对疾病带来的压力。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向患者及其家属提供相关的健康教育资料，帮助他们更好地了解疾病和治疗方案，提高治疗依从性。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患者管理与随访制度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干预策略在风湿免疫疾病中的实施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根据疾病类型和严重程度选择药物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针对不同类型的风湿免疫疾病，如类风湿性关节炎、系统性红斑狼疮等，应选择合适的药物，如非甾体抗炎药、免疫抑制剂等。同时，根据疾病的严重程度调整药物剂量和疗程。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考虑患者个体差异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在选择药物治疗方案时，应充分考虑患者的年龄、性别、生理状态、合并症等个体差异，制定个性化的治疗方案。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监测药物不良反应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长期使用免疫抑制剂等药物可能产生不良反应，如感染、肝肾功能损害等。因此，应定期监测患者的相关指标，及时调整药物剂量或更换药物。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药物治疗方案选择及调整原则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https://d.book118.com/276005234101010044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2024-09-12T16:24:05.221</cp:lastPrinted>
  <dcterms:created xsi:type="dcterms:W3CDTF">2024-09-12T08:24:05Z</dcterms:created>
  <dcterms:modified xsi:type="dcterms:W3CDTF">2024-09-12T08:24:07Z</dcterms:modified>
</cp:coreProperties>
</file>