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FC296-FBB6-4C70-86A5-B76AA796A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F645A-EE1F-4209-97B6-F75D47F5B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C15E6-3BA6-4E8D-9D00-4ABADA09D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C1D21-9163-49D0-8AC6-9FF220965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0C482-AC67-400F-8C7F-1160A71FE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B6ADA3-857A-4518-81E0-70562FAB9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160907-7698-40EE-A8F8-B301CDFA5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F2870-7B39-4D74-99B1-25F4C1B66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15DA7-2435-4D3B-A1A1-3140D4BDD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53988-960A-4EEF-8F3A-8ED16A2F0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FCE5B-464B-4062-AEA6-B6D3D9FE4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1304312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摄影员年终工作总结计划汇报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摄影工作总结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摄影工作计划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预算与资源需求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时间表与里程碑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27" b="1672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回顾过去一年的工作成果和经验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分析工作中遇到的问题和挑战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提出未来一年的工作计划和目标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提高摄影技能和工作效率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对过去一年的工作进行全面总结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提出针对未来一年的个人发展计划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分析工作中的得失和改进点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明确目标和实施方案，提高工作效率和质量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5998" r="599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工作总结计划的目的和内容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摄影工作总结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完成了全年拍摄任务，并获得了较高的评价。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拍摄了大量高质量的风景和人物照片。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在重大新闻事件中，及时捕捉到了精彩的瞬间。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在旅游旺季，拍摄了大量精美的旅游照片。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摄影工作成果总结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在某些高光环境下，照片容易出现曝光过度的现象。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在低光环境下，照片的清晰度和色彩表现不够理想。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拍摄人物时，有时不能很好地捕捉到表情和神态。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摄影工作问题总结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购买一些专业的滤镜和灯光设备，以提高照片的质量和表现力。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加强与模特或演员的沟通，提高捕捉人物表情和神态的能力。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21" b="2252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6" r="96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学习并应用更多的拍摄技巧，提高在各种环境下的拍摄能力。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摄影工作改进方案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摄影工作计划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总结过去一年的新媒体平台推广经验，分析数据，找出成功和失败的原因。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研究和学习新的推广技巧和策略，结合公司实际情况制定推广计划。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定期发布内容，并跟踪和分析推广效果，及时调整策略。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新媒体平台推广计划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根据市场需求和公司业务发展方向，确定本年度的拍摄主题和内容。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制定详细的拍摄计划，包括拍摄时间、地点、设备、人员等。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协调相关部门和人员，确保拍摄顺利进行。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拍摄主题和内容计划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585540" y="4130989"/>
            <a:ext cx="9388340" cy="0"/>
          </a:xfrm>
          <a:prstGeom prst="line">
            <a:avLst/>
          </a:prstGeom>
          <a:ln w="28575">
            <a:solidFill>
              <a:schemeClr val="dk1">
                <a:lumMod val="75000"/>
                <a:lumOff val="25000"/>
              </a:schemeClr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994886" y="3540384"/>
            <a:ext cx="1181195" cy="1181195"/>
            <a:chOff x="994886" y="3540384"/>
            <a:chExt cx="1181195" cy="1181195"/>
          </a:xfrm>
        </p:grpSpPr>
        <p:sp>
          <p:nvSpPr>
            <p:cNvPr id="4" name="AutoShape 4"/>
            <p:cNvSpPr/>
            <p:nvPr/>
          </p:nvSpPr>
          <p:spPr>
            <a:xfrm>
              <a:off x="994886" y="3540384"/>
              <a:ext cx="1181195" cy="118119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320641" y="3876712"/>
            <a:ext cx="529780" cy="508540"/>
            <a:chOff x="1320641" y="3876712"/>
            <a:chExt cx="529780" cy="508540"/>
          </a:xfrm>
        </p:grpSpPr>
        <p:sp>
          <p:nvSpPr>
            <p:cNvPr id="6" name="Freeform 6"/>
            <p:cNvSpPr/>
            <p:nvPr/>
          </p:nvSpPr>
          <p:spPr>
            <a:xfrm>
              <a:off x="1674876" y="4088643"/>
              <a:ext cx="18193" cy="0"/>
            </a:xfrm>
            <a:custGeom>
              <a:rect l="l" t="t" r="r" b="b"/>
              <a:pathLst>
                <a:path w="11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320641" y="3876712"/>
              <a:ext cx="529780" cy="508540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506450" y="3540384"/>
            <a:ext cx="1179100" cy="1181195"/>
            <a:chOff x="5506450" y="3540384"/>
            <a:chExt cx="1179100" cy="1181195"/>
          </a:xfrm>
        </p:grpSpPr>
        <p:sp>
          <p:nvSpPr>
            <p:cNvPr id="9" name="AutoShape 9"/>
            <p:cNvSpPr/>
            <p:nvPr/>
          </p:nvSpPr>
          <p:spPr>
            <a:xfrm>
              <a:off x="5506450" y="3540384"/>
              <a:ext cx="1179100" cy="118119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935409" y="3917288"/>
            <a:ext cx="321183" cy="427387"/>
            <a:chOff x="5935409" y="3917288"/>
            <a:chExt cx="321183" cy="427387"/>
          </a:xfrm>
        </p:grpSpPr>
        <p:sp>
          <p:nvSpPr>
            <p:cNvPr id="11" name="Freeform 11"/>
            <p:cNvSpPr/>
            <p:nvPr/>
          </p:nvSpPr>
          <p:spPr>
            <a:xfrm>
              <a:off x="5935409" y="4109884"/>
              <a:ext cx="150114" cy="234791"/>
            </a:xfrm>
            <a:custGeom>
              <a:rect l="l" t="t" r="r" b="b"/>
              <a:pathLst>
                <a:path w="57" h="89">
                  <a:moveTo>
                    <a:pt x="0" y="9"/>
                  </a:moveTo>
                  <a:lnTo>
                    <a:pt x="0" y="9"/>
                  </a:lnTo>
                  <a:lnTo>
                    <a:pt x="0" y="73"/>
                  </a:lnTo>
                  <a:lnTo>
                    <a:pt x="57" y="89"/>
                  </a:lnTo>
                  <a:lnTo>
                    <a:pt x="57" y="25"/>
                  </a:lnTo>
                  <a:lnTo>
                    <a:pt x="16" y="14"/>
                  </a:lnTo>
                  <a:lnTo>
                    <a:pt x="41" y="7"/>
                  </a:lnTo>
                  <a:lnTo>
                    <a:pt x="36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109145" y="4109884"/>
              <a:ext cx="147447" cy="234791"/>
            </a:xfrm>
            <a:custGeom>
              <a:rect l="l" t="t" r="r" b="b"/>
              <a:pathLst>
                <a:path w="56" h="89">
                  <a:moveTo>
                    <a:pt x="21" y="0"/>
                  </a:moveTo>
                  <a:lnTo>
                    <a:pt x="15" y="7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0" y="25"/>
                  </a:lnTo>
                  <a:lnTo>
                    <a:pt x="0" y="89"/>
                  </a:lnTo>
                  <a:lnTo>
                    <a:pt x="56" y="73"/>
                  </a:lnTo>
                  <a:lnTo>
                    <a:pt x="56" y="9"/>
                  </a:lnTo>
                  <a:lnTo>
                    <a:pt x="21" y="0"/>
                  </a:lnTo>
                  <a:close/>
                  <a:moveTo>
                    <a:pt x="41" y="39"/>
                  </a:moveTo>
                  <a:lnTo>
                    <a:pt x="17" y="46"/>
                  </a:lnTo>
                  <a:lnTo>
                    <a:pt x="17" y="34"/>
                  </a:lnTo>
                  <a:lnTo>
                    <a:pt x="41" y="28"/>
                  </a:lnTo>
                  <a:lnTo>
                    <a:pt x="41" y="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995892" y="3917288"/>
              <a:ext cx="202787" cy="229457"/>
            </a:xfrm>
            <a:custGeom>
              <a:rect l="l" t="t" r="r" b="b"/>
              <a:pathLst>
                <a:path w="77" h="87">
                  <a:moveTo>
                    <a:pt x="38" y="87"/>
                  </a:moveTo>
                  <a:lnTo>
                    <a:pt x="77" y="42"/>
                  </a:lnTo>
                  <a:lnTo>
                    <a:pt x="48" y="42"/>
                  </a:lnTo>
                  <a:lnTo>
                    <a:pt x="48" y="0"/>
                  </a:lnTo>
                  <a:lnTo>
                    <a:pt x="29" y="0"/>
                  </a:lnTo>
                  <a:lnTo>
                    <a:pt x="29" y="42"/>
                  </a:lnTo>
                  <a:lnTo>
                    <a:pt x="0" y="42"/>
                  </a:lnTo>
                  <a:lnTo>
                    <a:pt x="38" y="8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78243" y="3540384"/>
            <a:ext cx="1179100" cy="1181195"/>
            <a:chOff x="9978243" y="3540384"/>
            <a:chExt cx="1179100" cy="1181195"/>
          </a:xfrm>
        </p:grpSpPr>
        <p:sp>
          <p:nvSpPr>
            <p:cNvPr id="15" name="AutoShape 15"/>
            <p:cNvSpPr/>
            <p:nvPr/>
          </p:nvSpPr>
          <p:spPr>
            <a:xfrm>
              <a:off x="9978243" y="3540384"/>
              <a:ext cx="1179100" cy="1181195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0351433" y="3876712"/>
            <a:ext cx="424244" cy="464725"/>
            <a:chOff x="10351433" y="3876712"/>
            <a:chExt cx="424244" cy="464725"/>
          </a:xfrm>
        </p:grpSpPr>
        <p:sp>
          <p:nvSpPr>
            <p:cNvPr id="17" name="Freeform 17"/>
            <p:cNvSpPr/>
            <p:nvPr/>
          </p:nvSpPr>
          <p:spPr>
            <a:xfrm>
              <a:off x="10351433" y="3876712"/>
              <a:ext cx="424244" cy="325850"/>
            </a:xfrm>
            <a:custGeom>
              <a:rect l="l" t="t" r="r" b="b"/>
              <a:pathLst>
                <a:path w="150" h="115">
                  <a:moveTo>
                    <a:pt x="139" y="42"/>
                  </a:moveTo>
                  <a:lnTo>
                    <a:pt x="150" y="0"/>
                  </a:lnTo>
                  <a:lnTo>
                    <a:pt x="107" y="10"/>
                  </a:lnTo>
                  <a:lnTo>
                    <a:pt x="118" y="21"/>
                  </a:lnTo>
                  <a:lnTo>
                    <a:pt x="77" y="61"/>
                  </a:lnTo>
                  <a:lnTo>
                    <a:pt x="59" y="44"/>
                  </a:lnTo>
                  <a:lnTo>
                    <a:pt x="0" y="10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59" y="67"/>
                  </a:lnTo>
                  <a:lnTo>
                    <a:pt x="77" y="84"/>
                  </a:lnTo>
                  <a:lnTo>
                    <a:pt x="129" y="32"/>
                  </a:lnTo>
                  <a:lnTo>
                    <a:pt x="139" y="4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0390962" y="4228089"/>
              <a:ext cx="56579" cy="113347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10490022" y="4174273"/>
              <a:ext cx="59436" cy="16716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10594607" y="4117599"/>
              <a:ext cx="59436" cy="223838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10693667" y="4063687"/>
              <a:ext cx="62198" cy="27765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rcRect t="16519" b="16519"/>
          <a:stretch>
            <a:fillRect/>
          </a:stretch>
        </p:blipFill>
        <p:spPr>
          <a:xfrm>
            <a:off x="387332" y="1711400"/>
            <a:ext cx="2396303" cy="160459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3"/>
          <a:srcRect l="7208" r="7208"/>
          <a:stretch>
            <a:fillRect/>
          </a:stretch>
        </p:blipFill>
        <p:spPr>
          <a:xfrm>
            <a:off x="4897849" y="4920583"/>
            <a:ext cx="2396303" cy="1574955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rcRect l="7998" r="7998"/>
          <a:stretch>
            <a:fillRect/>
          </a:stretch>
        </p:blipFill>
        <p:spPr>
          <a:xfrm>
            <a:off x="9369642" y="1711400"/>
            <a:ext cx="2396303" cy="1604591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381368" y="5057263"/>
            <a:ext cx="41148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通过学习和实践，提高拍摄技巧和水平，包括构图、光线、色彩等方面。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752954" y="5104888"/>
            <a:ext cx="41148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不断尝试新的拍摄手法和风格，提高自己的艺术感和创新能力。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36093" y="1905000"/>
            <a:ext cx="4119815" cy="14763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参加行业内的培训和学习活动，与其他摄影师交流和学习经验。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拍摄技巧提升计划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https://d.book118.com/276013043122010040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2024-09-06T23:12:16.599</cp:lastPrinted>
  <dcterms:created xsi:type="dcterms:W3CDTF">2024-09-06T15:12:16Z</dcterms:created>
  <dcterms:modified xsi:type="dcterms:W3CDTF">2024-09-06T15:12:18Z</dcterms:modified>
</cp:coreProperties>
</file>