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5D352-0459-4FDA-AF61-50E8B635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4CDC3-A662-4356-8F22-606B5BCA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23175-5063-49ED-8E5F-D73392043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1B852-3387-4B75-82E9-FD394A72F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0E403A-B892-4C90-88EF-EA8EAC24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359D8-645B-4024-B9BD-1AB914B25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1D582-DDE0-40B8-82D4-A4516F78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E6AB3-E077-4088-B043-F143F2AD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EE6B2-F3E7-40E7-98F1-11BE8E6C8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3666F-1423-4F8C-B593-C74A1CF2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00DBB-83A6-48BF-813C-6006F37FA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1313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实疗法：基本原理与实践应用\n## 1.现实疗法的理论基础与发展历程\n### 1.1现实疗法的起源与早期发展\n### 1.2现实疗法的主要理论观点\n### 1.3现实疗法的发展历程与重要人物\n## 2.现实疗法的核心概念与基本原理\n### 2.1现实疗法的基本假设与核心概念\n### 2.2现实疗法的基本原理与应用\n### 2.3现实疗法与认知行为疗法的比较\n## 3.现实疗法的实施步骤与方法\n### 3.1现实疗法的前期准备与评估\n### 3.2现实疗法的实施步骤与方法\n### 3.3现实疗法的案例分析与讨论\n## 4.现实疗法在心理治疗中的应用\n### 4.1现实疗法在焦虑症治疗中的应用\n### 4.2现实疗法在抑郁症治疗中的应用\n### 4.3现实疗法在其他心理障碍治疗中的应用\n## 5.现实疗法在群体治疗与咨询中的应用\n### 5.1现实疗法在群体治疗中的应用\n### 5.2现实疗法在心理咨询中的应用\n### 5.3现实疗法在组织培训中的应用\n## 6.现实疗法的评估与研究的现状\n### 6.1现实疗法的疗效评估方法\n### 6.2现实疗法的研究现状\n### 6.3现实疗法在未来的发展趋势与挑战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600"/>
              <a:t>现实疗法：基本原理与实践应用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现实疗法的理论基础与发展历程</a:t>
            </a:r>
            <a:endParaRPr/>
          </a:p>
        </p:txBody>
      </p:sp>
      <p:sp>
        <p:nvSpPr>
          <p:cNvPr id="1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自我概念是个体对自己的认知和评价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自我概念与心理问题密切相关</a:t>
                </a:r>
                <a:endParaRPr/>
              </a:p>
            </p:txBody>
          </p:sp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自我概念与心理问题</a:t>
                </a:r>
                <a:endParaRPr/>
              </a:p>
            </p:txBody>
          </p:sp>
        </p:grpSp>
        <p:grpSp>
          <p:nvGrpSpPr>
            <p:cNvPr id="21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生活方式是个体在日常生活中的行为模式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生活方式与心理问题密切相关</a:t>
                </a:r>
                <a:endParaRPr/>
              </a:p>
            </p:txBody>
          </p:sp>
          <p:sp>
            <p:nvSpPr>
              <p:cNvPr id="21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生活方式与心理问题</a:t>
                </a:r>
                <a:endParaRPr/>
              </a:p>
            </p:txBody>
          </p:sp>
          <p:sp>
            <p:nvSpPr>
              <p:cNvPr id="21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需求与欲望是个体行为的主要动力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需求与欲望与心理问题密切相关</a:t>
                </a:r>
                <a:endParaRPr/>
              </a:p>
            </p:txBody>
          </p:sp>
          <p:sp>
            <p:nvSpPr>
              <p:cNvPr id="21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需求与欲望与心理问题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现实疗法的主要理论观点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20世纪40年代，现实疗法诞生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20世纪50年代，现实疗法开始应用于心理治疗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20世纪60年代，现实疗法在美国心理治疗领域得到广泛认可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20世纪70年代，现实疗法逐渐与其他心理治疗方法融合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重要人物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William Glasser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：现实疗法的创始人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Lowen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：现实疗法的代表人物，提出"生物心理社会"模型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Ellis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：现实疗法的代表人物，提出"理性情绪行为疗法"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现实疗法的发展历程与重要人物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现实疗法的核心概念与基本原理</a:t>
            </a:r>
            <a:endParaRPr/>
          </a:p>
        </p:txBody>
      </p:sp>
      <p:sp>
        <p:nvSpPr>
          <p:cNvPr id="24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现实疗法的基本假设与核心概念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基本假设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个体心理问题的产生与自我概念、生活方式和需求与欲望有关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通过改变自我概念、生活方式和需求与欲望，可以解决个体心理问题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核心概念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自我概念：个体对自己的认知和评价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生活方式：个体在日常生活中的行为模式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需求与欲望：个体行为的主要动力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现实疗法的基本原理与应用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通过现实疗法，帮助个体认识到自我概念、生活方式和需求与欲望与心理问题的关系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通过现实疗法，帮助个体改变自我概念、生活方式和需求与欲望，从而解决心理问题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现实疗法可以应用于个体心理治疗、群体治疗和心理咨询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现实疗法可以应用于焦虑症、抑郁症和其他心理障碍的治疗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相同点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都强调个体心理问题的现实性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都注重个体自我概念与行为的关系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不同点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现实疗法更关注个体生活方式和需求与欲望与心理问题的关系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认知行为疗法更关注个体认知和行为之间的关系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现实疗法与认知行为疗法的比较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现实疗法的实施步骤与方法</a:t>
            </a:r>
            <a:endParaRPr/>
          </a:p>
        </p:txBody>
      </p:sp>
      <p:sp>
        <p:nvSpPr>
          <p:cNvPr id="28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现实疗法的前期准备与评估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前期准备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了解个体的背景信息和生活状况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建立良好的治疗关系</a:t>
                </a:r>
                <a:endParaRPr/>
              </a:p>
            </p:txBody>
          </p:sp>
          <p:pic>
            <p:nvPicPr>
              <p:cNvPr id="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评估个体的自我概念、生活方式和需求与欲望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评估个体的心理问题和心理需求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步骤</a:t>
                </a:r>
                <a:endParaRPr/>
              </a:p>
            </p:txBody>
          </p:sp>
          <p:sp>
            <p:nvSpPr>
              <p:cNvPr id="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建立现实疗法的目标和计划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帮助个体认识自我概念、生活方式和需求与欲望与心理问题的关系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帮助个体改变自我概念、生活方式和需求与欲望，从而解决心理问题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提问和澄清：帮助个体认识自我概念、生活方式和需求与欲望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反馈和评价：帮助个体了解自己的心理问题和心理需求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引导和示范：帮助个体改变自我概念、生活方式和需求与欲望</a:t>
                </a:r>
                <a:endParaRPr/>
              </a:p>
            </p:txBody>
          </p:sp>
          <p:sp>
            <p:nvSpPr>
              <p:cNvPr id="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分析个体心理问题的产生与自我概念、生活方式和需求与欲望的关系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分析现实疗法在个体心理治疗过程中的应用和效果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讨论现实疗法的优势和局限性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讨论现实疗法在不同心理障碍治疗中的应用和效果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现实疗法的案例分析与讨论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https://d.book118.com/276013132004010054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现实疗法：基本原理与实践应用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2024-09-20T23:17:10.612</cp:lastPrinted>
  <dcterms:created xsi:type="dcterms:W3CDTF">2024-09-20T15:17:10Z</dcterms:created>
  <dcterms:modified xsi:type="dcterms:W3CDTF">2024-09-20T15:17:12Z</dcterms:modified>
</cp:coreProperties>
</file>