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9F307-2269-4971-958B-F1F5C0984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4F8C7-102A-4A77-BEFB-0D7ED6CC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F3491-CFA7-4CE0-B611-A239D4BC9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67D22-C30A-4498-A34C-838880501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BBBC48-C23B-41FC-8A1B-4A8B1FA1C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C4142-7371-400A-AEEC-30660F19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D1A79-6EA9-4A30-9505-22564571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08AE5-F0CA-4645-85B9-461E28A12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4335F-664B-4850-A1D3-B9267AEF6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657E0-3547-4042-BBA2-D0DA53BF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49BD4-A778-4A73-8E18-1097129CF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1415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胰腺癌改道手术的护理查房PPT课件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胰腺癌改道手术概述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案例分享和经验总结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胰腺癌改道手术概述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解除梗阻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通过手术切除肿瘤或改道，解除胰腺癌导致的肠道梗阻，恢复肠道通畅。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减轻患者疼痛、呕吐等症状，改善生活质量。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延长生存期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在符合适应症的情况下，手术可能有助于延长患者的生存期。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对于有梗阻症状的胰腺癌患者，如腹痛、呕吐等，且无远处转移，身体状况良好，可耐受手术者，可以考虑进行改道手术。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对于有严重心、肺、肝、肾等重要器官功能障碍，不能耐受手术者；有广泛转移，无法切除肿瘤者；严重感染或电解质紊乱者，应禁忌或暂缓进行改道手术。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进行必要的检查，了解患者的身体状况和肿瘤情况；进行必要的术前治疗，如纠正电解质紊乱、控制感染等。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根据肿瘤的位置和大小，选择合适的手术切口；切除肿瘤或进行改道；缝合伤口。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监测患者的生命体征和病情变化；进行必要的术后治疗和护理；预防并发症的发生。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了解患者病史、病情、身体状况，评估手术风险和适应性。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向患者及家属介绍手术目的、手术过程、注意事项等，解答疑问，消除疑虑。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指导患者进行必要的术前准备，如禁食、禁水、备皮等。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患者评估和准备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关注患者的心理状态，给予安慰和支持，减轻焦虑和恐惧。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向患者及家属介绍胰腺癌改道手术的相关知识，提高对手术的认识和理解。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向患者及家属介绍术后康复的重要性，指导患者进行必要的术后康复训练。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心理护理和健康教育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术前检查和准备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进行必要的术前检查，如血常规、尿常规、心电图、腹部B超等。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确保手术室环境清洁、消毒彻底，准备好手术所需器械和物品。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指导患者进行必要的术前检查和准备，如备血、备皮等。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https://d.book118.com/276014153030010040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2024-09-06T08:21:59.950</cp:lastPrinted>
  <dcterms:created xsi:type="dcterms:W3CDTF">2024-09-06T00:21:59Z</dcterms:created>
  <dcterms:modified xsi:type="dcterms:W3CDTF">2024-09-06T00:22:02Z</dcterms:modified>
</cp:coreProperties>
</file>