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E6536F-EAAC-4B9A-A91A-516196A61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3ECB6-ABFC-47B1-A83A-0C582F5BC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E8FF83-D167-4677-BEA7-A49F33224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5A4E16-DA66-42CD-A171-65E64C8871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57E45E-A20B-4F77-85B8-AB3221568A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512874-14E1-4D98-AE5D-153E843E32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91DEF3-2A56-49FC-8109-07A5325E7A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32E1D2-AB4A-4E8B-A81D-073A7C1E0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615E97-956F-4133-96C3-DD0904654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4731F-67BF-4C74-A012-CCA97EED0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AE0E9-A483-4E89-B06A-793C7F9CB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014205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෢׵ķ智能机器人与辅助系统技术研究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智能机器人与辅助系统技术概述
 智能机器人关键技术分析与应用
 辅助系统技术框架与组件设计
 智能机器人与辅助系统技术集成
 智能机器人与辅助系统技术验证
 智能机器人与辅助系统技术应用场景
 智能机器人与辅助系统技术发展趋势
 智能机器人与辅助系统技术安全与伦理展望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智能机器人与辅助系统技术概述</a:t>
            </a:r>
          </a:p>
        </p:txBody>
      </p:sp>
      <p:sp>
        <p:nvSpPr>
          <p:cNvPr id="3" name="Subtitle 2"/>
          <p:cNvSpPr>
            <a:spLocks noGrp="1"/>
          </p:cNvSpPr>
          <p:nvPr>
            <p:ph type="subTitle" idx="1"/>
          </p:nvPr>
        </p:nvSpPr>
        <p:spPr/>
        <p:txBody>
          <a:bodyPr/>
          <a:lstStyle/>
          <a:p>
            <a:r>
              <a:t>෢׵ķ智能机器人与辅助系统技术研究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智能机器人与辅助系统技术概述</a:t>
            </a:r>
          </a:p>
        </p:txBody>
      </p:sp>
      <p:sp>
        <p:nvSpPr>
          <p:cNvPr id="3" name="Text Placeholder 2"/>
          <p:cNvSpPr>
            <a:spLocks noGrp="1"/>
          </p:cNvSpPr>
          <p:nvPr>
            <p:ph type="body" idx="1"/>
          </p:nvPr>
        </p:nvSpPr>
        <p:spPr/>
        <p:txBody>
          <a:bodyPr/>
          <a:lstStyle/>
          <a:p>
            <a:r>
              <a:t>智能机器人概述</a:t>
            </a:r>
          </a:p>
        </p:txBody>
      </p:sp>
      <p:sp>
        <p:nvSpPr>
          <p:cNvPr id="4" name="Content Placeholder 3"/>
          <p:cNvSpPr>
            <a:spLocks noGrp="1"/>
          </p:cNvSpPr>
          <p:nvPr>
            <p:ph sz="half" idx="2"/>
          </p:nvPr>
        </p:nvSpPr>
        <p:spPr/>
        <p:txBody>
          <a:bodyPr/>
          <a:lstStyle/>
          <a:p>
            <a:r>
              <a:t>1.智能机器人技术：智能机器人技术是指通过利用人工智能技术，赋予机器人感知、推理、决策、学习等能力，使其能够在复杂的环境中自主执行任务。</a:t>
            </a:r>
          </a:p>
          <a:p>
            <a:r>
              <a:t>2.智力机器人发展的阶段：该技术发展可以分为三个阶段：感知智能阶段，认知智能阶段和决策智能阶段。</a:t>
            </a:r>
          </a:p>
          <a:p>
            <a:r>
              <a:t>3.智能机器人的未来发展趋势：随着人工智能技术的发展，智能机器人的能力将进一步提升，并将在各行各业发挥更大的作用。</a:t>
            </a:r>
          </a:p>
          <a:p/>
        </p:txBody>
      </p:sp>
      <p:sp>
        <p:nvSpPr>
          <p:cNvPr id="5" name="Text Placeholder 4"/>
          <p:cNvSpPr>
            <a:spLocks noGrp="1"/>
          </p:cNvSpPr>
          <p:nvPr>
            <p:ph type="body" idx="3"/>
          </p:nvPr>
        </p:nvSpPr>
        <p:spPr/>
        <p:txBody>
          <a:bodyPr/>
          <a:lstStyle/>
          <a:p>
            <a:r>
              <a:t>智能机器人的种类</a:t>
            </a:r>
          </a:p>
        </p:txBody>
      </p:sp>
      <p:sp>
        <p:nvSpPr>
          <p:cNvPr id="6" name="Content Placeholder 5"/>
          <p:cNvSpPr>
            <a:spLocks noGrp="1"/>
          </p:cNvSpPr>
          <p:nvPr>
            <p:ph sz="half" idx="4"/>
          </p:nvPr>
        </p:nvSpPr>
        <p:spPr/>
        <p:txBody>
          <a:bodyPr/>
          <a:lstStyle/>
          <a:p>
            <a:r>
              <a:t>1.机器人的种类：智能机器人包括工业机器人、服务机器人、仿生机器人、医疗机器人、太空机器人等。</a:t>
            </a:r>
          </a:p>
          <a:p>
            <a:r>
              <a:t>2.智能机器人不同类型的特点：不同类型的机器人具有不同的特点和功能，如工业机器人擅长于高精度的重复性工作，而服务型机器人则擅长于交互、导航和服务。</a:t>
            </a:r>
          </a:p>
          <a:p>
            <a:r>
              <a:t>3.不同机器人类型的应用领域：不同的机器人类型应用于不同领域，工业机器人应用于制造业，服务机器人应用于酒店、餐厅、医院等，医疗机器人应用于手术、康复等，太空机器人应用于太空探索等。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智能机器人与辅助系统技术概述</a:t>
            </a:r>
          </a:p>
        </p:txBody>
      </p:sp>
      <p:sp>
        <p:nvSpPr>
          <p:cNvPr id="3" name="Text Placeholder 2"/>
          <p:cNvSpPr>
            <a:spLocks noGrp="1"/>
          </p:cNvSpPr>
          <p:nvPr>
            <p:ph type="body" idx="1"/>
          </p:nvPr>
        </p:nvSpPr>
        <p:spPr/>
        <p:txBody>
          <a:bodyPr/>
          <a:lstStyle/>
          <a:p>
            <a:r>
              <a:t>辅助系统技术概述</a:t>
            </a:r>
          </a:p>
        </p:txBody>
      </p:sp>
      <p:sp>
        <p:nvSpPr>
          <p:cNvPr id="4" name="Content Placeholder 3"/>
          <p:cNvSpPr>
            <a:spLocks noGrp="1"/>
          </p:cNvSpPr>
          <p:nvPr>
            <p:ph sz="half" idx="2"/>
          </p:nvPr>
        </p:nvSpPr>
        <p:spPr/>
        <p:txBody>
          <a:bodyPr/>
          <a:lstStyle/>
          <a:p>
            <a:r>
              <a:t>1.辅助系统技术的含义：辅助系统技术是指通过使用计算机技术、人工智能技术等手段，为人类提供帮助或支持的技术。</a:t>
            </a:r>
          </a:p>
          <a:p>
            <a:r>
              <a:t>2.辅助系统技术发展的阶段：辅助系统技术可以分为三个阶段，第一阶段主要集中于单个功能的辅助系统，第二阶段发展为多功能的辅助系统，第三阶段发展为智能辅助系统。</a:t>
            </a:r>
          </a:p>
          <a:p>
            <a:r>
              <a:t>3.辅助系统技术的未来发展趋势：未来，辅助系统技术将以人工智能、机器学习等技术为基础，变得更加智能、更加个性化。</a:t>
            </a:r>
          </a:p>
          <a:p/>
        </p:txBody>
      </p:sp>
      <p:sp>
        <p:nvSpPr>
          <p:cNvPr id="5" name="Text Placeholder 4"/>
          <p:cNvSpPr>
            <a:spLocks noGrp="1"/>
          </p:cNvSpPr>
          <p:nvPr>
            <p:ph type="body" idx="3"/>
          </p:nvPr>
        </p:nvSpPr>
        <p:spPr/>
        <p:txBody>
          <a:bodyPr/>
          <a:lstStyle/>
          <a:p>
            <a:r>
              <a:t>辅助系统技术的类型</a:t>
            </a:r>
          </a:p>
        </p:txBody>
      </p:sp>
      <p:sp>
        <p:nvSpPr>
          <p:cNvPr id="6" name="Content Placeholder 5"/>
          <p:cNvSpPr>
            <a:spLocks noGrp="1"/>
          </p:cNvSpPr>
          <p:nvPr>
            <p:ph sz="half" idx="4"/>
          </p:nvPr>
        </p:nvSpPr>
        <p:spPr/>
        <p:txBody>
          <a:bodyPr/>
          <a:lstStyle/>
          <a:p>
            <a:r>
              <a:t>1.辅助系统类型的分类：辅助系统技术可以分为认知辅助系统、身体辅助系统、行为辅助系统和情感辅助系统。</a:t>
            </a:r>
          </a:p>
          <a:p>
            <a:r>
              <a:t>2.辅助系统不同类型的特点：认知辅助系统帮助人类处理信息和做出决策，身体辅助系统帮助人类增强身体能力，行为辅助系统帮助人类完成特定任务，情感辅助系统帮助人类管理情绪和压力。</a:t>
            </a:r>
          </a:p>
          <a:p>
            <a:r>
              <a:t>3.辅助系统不同类型的应用领域：认知辅助系统应用于教育、医疗、金融等领域，身体辅助系统应用于医疗、军事、体育等领域，行为辅助系统应用于制造业、服务业等领域，情感辅助系统应用于心理健康、教育等领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智能机器人与辅助系统技术概述</a:t>
            </a:r>
          </a:p>
        </p:txBody>
      </p:sp>
      <p:sp>
        <p:nvSpPr>
          <p:cNvPr id="3" name="Text Placeholder 2"/>
          <p:cNvSpPr>
            <a:spLocks noGrp="1"/>
          </p:cNvSpPr>
          <p:nvPr>
            <p:ph type="body" idx="1"/>
          </p:nvPr>
        </p:nvSpPr>
        <p:spPr/>
        <p:txBody>
          <a:bodyPr/>
          <a:lstStyle/>
          <a:p>
            <a:r>
              <a:t>智能机器人与辅助系统的融合</a:t>
            </a:r>
          </a:p>
        </p:txBody>
      </p:sp>
      <p:sp>
        <p:nvSpPr>
          <p:cNvPr id="4" name="Content Placeholder 3"/>
          <p:cNvSpPr>
            <a:spLocks noGrp="1"/>
          </p:cNvSpPr>
          <p:nvPr>
            <p:ph sz="half" idx="2"/>
          </p:nvPr>
        </p:nvSpPr>
        <p:spPr/>
        <p:txBody>
          <a:bodyPr/>
          <a:lstStyle/>
          <a:p>
            <a:r>
              <a:t>1.智能机器人与辅助系统的融合趋势：智能机器人与辅助系统技术相融合，可以实现更加智能和高效的辅助效果。</a:t>
            </a:r>
          </a:p>
          <a:p>
            <a:r>
              <a:t>2.融合后的特征：融合后的系统具有智能感知、智能学习、智能推理和智能决策的能力，能够主动理解和执行任务。</a:t>
            </a:r>
          </a:p>
          <a:p>
            <a:r>
              <a:t>3.融合后的应用领域：融合后的系统可以应用于医疗、制造、教育、服务等领域，为人类提供更加智能和高效的服务。</a:t>
            </a:r>
          </a:p>
          <a:p/>
        </p:txBody>
      </p:sp>
      <p:sp>
        <p:nvSpPr>
          <p:cNvPr id="5" name="Text Placeholder 4"/>
          <p:cNvSpPr>
            <a:spLocks noGrp="1"/>
          </p:cNvSpPr>
          <p:nvPr>
            <p:ph type="body" idx="3"/>
          </p:nvPr>
        </p:nvSpPr>
        <p:spPr/>
        <p:txBody>
          <a:bodyPr/>
          <a:lstStyle/>
          <a:p>
            <a:r>
              <a:t>智能机器人与辅助系统技术的挑战</a:t>
            </a:r>
          </a:p>
        </p:txBody>
      </p:sp>
      <p:sp>
        <p:nvSpPr>
          <p:cNvPr id="6" name="Content Placeholder 5"/>
          <p:cNvSpPr>
            <a:spLocks noGrp="1"/>
          </p:cNvSpPr>
          <p:nvPr>
            <p:ph sz="half" idx="4"/>
          </p:nvPr>
        </p:nvSpPr>
        <p:spPr/>
        <p:txBody>
          <a:bodyPr/>
          <a:lstStyle/>
          <a:p>
            <a:r>
              <a:t>1.技术方面的挑战：智能机器人与辅助系统技术还面临着一些技术方面的挑战，包括计算能力、算法效率、成本等。</a:t>
            </a:r>
          </a:p>
          <a:p>
            <a:r>
              <a:t>2.安全方面的挑战：智能机器人与辅助系统技术在使用过程中也存在一些安全方面的挑战，包括数据安全、隐私安全、系统安全性等。</a:t>
            </a:r>
          </a:p>
          <a:p>
            <a:r>
              <a:t>3.伦理方面的挑战：智能机器人与辅助系统技术在使用过程中还存在一些伦理方面的挑战，包括责任和道德问题、歧视和偏见问题等。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智能机器人关键技术分析与应用</a:t>
            </a:r>
          </a:p>
        </p:txBody>
      </p:sp>
      <p:sp>
        <p:nvSpPr>
          <p:cNvPr id="3" name="Subtitle 2"/>
          <p:cNvSpPr>
            <a:spLocks noGrp="1"/>
          </p:cNvSpPr>
          <p:nvPr>
            <p:ph type="subTitle" idx="1"/>
          </p:nvPr>
        </p:nvSpPr>
        <p:spPr/>
        <p:txBody>
          <a:bodyPr/>
          <a:lstStyle/>
          <a:p>
            <a:r>
              <a:t>෢׵ķ智能机器人与辅助系统技术研究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智能机器人关键技术分析与应用</a:t>
            </a:r>
          </a:p>
        </p:txBody>
      </p:sp>
      <p:sp>
        <p:nvSpPr>
          <p:cNvPr id="3" name="Text Placeholder 2"/>
          <p:cNvSpPr>
            <a:spLocks noGrp="1"/>
          </p:cNvSpPr>
          <p:nvPr>
            <p:ph type="body" idx="1"/>
          </p:nvPr>
        </p:nvSpPr>
        <p:spPr/>
        <p:txBody>
          <a:bodyPr/>
          <a:lstStyle/>
          <a:p>
            <a:r>
              <a:t>智能机器人关键技术分析</a:t>
            </a:r>
          </a:p>
        </p:txBody>
      </p:sp>
      <p:sp>
        <p:nvSpPr>
          <p:cNvPr id="4" name="Content Placeholder 3"/>
          <p:cNvSpPr>
            <a:spLocks noGrp="1"/>
          </p:cNvSpPr>
          <p:nvPr>
            <p:ph sz="half" idx="2"/>
          </p:nvPr>
        </p:nvSpPr>
        <p:spPr/>
        <p:txBody>
          <a:bodyPr/>
          <a:lstStyle/>
          <a:p>
            <a:r>
              <a:t>1.传感器技术：智能机器人利用传感器获取环境信息，如激光雷达、摄像头、温度传感器等，提升感知能力和环境适应性。</a:t>
            </a:r>
          </a:p>
          <a:p>
            <a:r>
              <a:t>2.感知技术：智能机器人通过人工智能技术处理传感器数据，进行环境感知和信息提取，如物体识别、场景理解、运动跟踪等。</a:t>
            </a:r>
          </a:p>
          <a:p>
            <a:r>
              <a:t>3.决策技术：智能机器人根据传感器数据和感知结果，做出决策，规划行动方案，如路径规划、动作计划、任务分配等。</a:t>
            </a:r>
          </a:p>
          <a:p/>
        </p:txBody>
      </p:sp>
      <p:sp>
        <p:nvSpPr>
          <p:cNvPr id="5" name="Text Placeholder 4"/>
          <p:cNvSpPr>
            <a:spLocks noGrp="1"/>
          </p:cNvSpPr>
          <p:nvPr>
            <p:ph type="body" idx="3"/>
          </p:nvPr>
        </p:nvSpPr>
        <p:spPr/>
        <p:txBody>
          <a:bodyPr/>
          <a:lstStyle/>
          <a:p>
            <a:r>
              <a:t>智能机器人关键技术应用</a:t>
            </a:r>
          </a:p>
        </p:txBody>
      </p:sp>
      <p:sp>
        <p:nvSpPr>
          <p:cNvPr id="6" name="Content Placeholder 5"/>
          <p:cNvSpPr>
            <a:spLocks noGrp="1"/>
          </p:cNvSpPr>
          <p:nvPr>
            <p:ph sz="half" idx="4"/>
          </p:nvPr>
        </p:nvSpPr>
        <p:spPr/>
        <p:txBody>
          <a:bodyPr/>
          <a:lstStyle/>
          <a:p>
            <a:r>
              <a:t>1.工业应用：智能机器人广泛应用于工业生产，用于自动化生产线、装配、焊接、搬运等工作，提高生产效率和产品质量。</a:t>
            </a:r>
          </a:p>
          <a:p>
            <a:r>
              <a:t>2.服务应用：智能机器人应用于服务领域，包括医疗、餐饮、零售、安保等行业，提供自动化服务，提升服务质量和效率。</a:t>
            </a:r>
          </a:p>
          <a:p>
            <a:r>
              <a:t>3.军事应用：智能机器人用于军事领域，包括侦察、巡逻、作战等任务，提高作战效率和安全性。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辅助系统技术框架与组件设计</a:t>
            </a:r>
          </a:p>
        </p:txBody>
      </p:sp>
      <p:sp>
        <p:nvSpPr>
          <p:cNvPr id="3" name="Subtitle 2"/>
          <p:cNvSpPr>
            <a:spLocks noGrp="1"/>
          </p:cNvSpPr>
          <p:nvPr>
            <p:ph type="subTitle" idx="1"/>
          </p:nvPr>
        </p:nvSpPr>
        <p:spPr/>
        <p:txBody>
          <a:bodyPr/>
          <a:lstStyle/>
          <a:p>
            <a:r>
              <a:t>෢׵ķ智能机器人与辅助系统技术研究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辅助系统技术框架与组件设计</a:t>
            </a:r>
          </a:p>
        </p:txBody>
      </p:sp>
      <p:sp>
        <p:nvSpPr>
          <p:cNvPr id="3" name="Text Placeholder 2"/>
          <p:cNvSpPr>
            <a:spLocks noGrp="1"/>
          </p:cNvSpPr>
          <p:nvPr>
            <p:ph type="body" idx="1"/>
          </p:nvPr>
        </p:nvSpPr>
        <p:spPr/>
        <p:txBody>
          <a:bodyPr/>
          <a:lstStyle/>
          <a:p>
            <a:r>
              <a:t>【辅助系统技术框架设计】：</a:t>
            </a:r>
          </a:p>
        </p:txBody>
      </p:sp>
      <p:sp>
        <p:nvSpPr>
          <p:cNvPr id="4" name="Content Placeholder 3"/>
          <p:cNvSpPr>
            <a:spLocks noGrp="1"/>
          </p:cNvSpPr>
          <p:nvPr>
            <p:ph sz="half" idx="2"/>
          </p:nvPr>
        </p:nvSpPr>
        <p:spPr/>
        <p:txBody>
          <a:bodyPr/>
          <a:lstStyle/>
          <a:p>
            <a:r>
              <a:t>1.模块化设计：辅助系统技术框架采用模块化设计，将系统划分为不同的功能模块，每个模块具有独立的功能，便于开发、维护和扩展。</a:t>
            </a:r>
          </a:p>
          <a:p>
            <a:r>
              <a:t>2.可插拔架构：系统采用可插拔架构，允许用户根据需要添加或删除功能模块，提高系统的灵活性。</a:t>
            </a:r>
          </a:p>
          <a:p>
            <a:r>
              <a:t>3.松耦合设计：系统采用松耦合设计，模块之间通过松散的接口进行交互，减少模块之间的依赖性，提高系统的稳定性和鲁棒性。</a:t>
            </a:r>
          </a:p>
          <a:p>
            <a:r>
              <a:t>【辅助系统组件设计】：</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智能机器人与辅助系统技术集成</a:t>
            </a:r>
          </a:p>
        </p:txBody>
      </p:sp>
      <p:sp>
        <p:nvSpPr>
          <p:cNvPr id="3" name="Subtitle 2"/>
          <p:cNvSpPr>
            <a:spLocks noGrp="1"/>
          </p:cNvSpPr>
          <p:nvPr>
            <p:ph type="subTitle" idx="1"/>
          </p:nvPr>
        </p:nvSpPr>
        <p:spPr/>
        <p:txBody>
          <a:bodyPr/>
          <a:lstStyle/>
          <a:p>
            <a:r>
              <a:t>෢׵ķ智能机器人与辅助系统技术研究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智能机器人与辅助系统技术集成</a:t>
            </a:r>
          </a:p>
        </p:txBody>
      </p:sp>
      <p:sp>
        <p:nvSpPr>
          <p:cNvPr id="3" name="Text Placeholder 2"/>
          <p:cNvSpPr>
            <a:spLocks noGrp="1"/>
          </p:cNvSpPr>
          <p:nvPr>
            <p:ph type="body" idx="1"/>
          </p:nvPr>
        </p:nvSpPr>
        <p:spPr/>
        <p:txBody>
          <a:bodyPr/>
          <a:lstStyle/>
          <a:p>
            <a:r>
              <a:t>智能机器人与辅助系统的感知集成</a:t>
            </a:r>
          </a:p>
        </p:txBody>
      </p:sp>
      <p:sp>
        <p:nvSpPr>
          <p:cNvPr id="4" name="Content Placeholder 3"/>
          <p:cNvSpPr>
            <a:spLocks noGrp="1"/>
          </p:cNvSpPr>
          <p:nvPr>
            <p:ph sz="half" idx="2"/>
          </p:nvPr>
        </p:nvSpPr>
        <p:spPr/>
        <p:txBody>
          <a:bodyPr/>
          <a:lstStyle/>
          <a:p>
            <a:r>
              <a:t>1.多传感器信息融合：探讨多种传感器信息（如视觉、听觉、触觉等）的融合方法，以提高机器人对环境的感知能力。</a:t>
            </a:r>
          </a:p>
          <a:p>
            <a:r>
              <a:t>2.数据融合与处理：研究多源数据的融合与处理技术，包括数据预处理、特征提取、数据分析等，以提取有价值的信息。</a:t>
            </a:r>
          </a:p>
          <a:p>
            <a:r>
              <a:t>3.环境建模与定位：开发智能机器人与辅助系统在复杂环境中的建模与定位算法，帮助机器人更好地理解和适应环境。</a:t>
            </a:r>
          </a:p>
          <a:p/>
        </p:txBody>
      </p:sp>
      <p:sp>
        <p:nvSpPr>
          <p:cNvPr id="5" name="Text Placeholder 4"/>
          <p:cNvSpPr>
            <a:spLocks noGrp="1"/>
          </p:cNvSpPr>
          <p:nvPr>
            <p:ph type="body" idx="3"/>
          </p:nvPr>
        </p:nvSpPr>
        <p:spPr/>
        <p:txBody>
          <a:bodyPr/>
          <a:lstStyle/>
          <a:p>
            <a:r>
              <a:t>智能机器人与辅助系统的决策与规划</a:t>
            </a:r>
          </a:p>
        </p:txBody>
      </p:sp>
      <p:sp>
        <p:nvSpPr>
          <p:cNvPr id="6" name="Content Placeholder 5"/>
          <p:cNvSpPr>
            <a:spLocks noGrp="1"/>
          </p:cNvSpPr>
          <p:nvPr>
            <p:ph sz="half" idx="4"/>
          </p:nvPr>
        </p:nvSpPr>
        <p:spPr/>
        <p:txBody>
          <a:bodyPr/>
          <a:lstStyle/>
          <a:p>
            <a:r>
              <a:t>1.决策算法：探讨决策算法，包括强化学习、贝叶斯网络、神经网络等，以帮助机器人做出最佳决策。</a:t>
            </a:r>
          </a:p>
          <a:p>
            <a:r>
              <a:t>2.路径规划：研究智能机器人与辅助系统的路径规划算法，包括全局路径规划和局部路径规划，以实现机器人高效、安全运动。</a:t>
            </a:r>
          </a:p>
          <a:p>
            <a:r>
              <a:t>3.运动控制：开发运动控制算法，包括力学模型、运动学模型、控制策略等，以控制机器人的运动，使其准确执行任务。</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智能机器人与辅助系统技术集成</a:t>
            </a:r>
          </a:p>
        </p:txBody>
      </p:sp>
      <p:sp>
        <p:nvSpPr>
          <p:cNvPr id="3" name="Content Placeholder 2"/>
          <p:cNvSpPr>
            <a:spLocks noGrp="1"/>
          </p:cNvSpPr>
          <p:nvPr>
            <p:ph sz="half" idx="2"/>
          </p:nvPr>
        </p:nvSpPr>
        <p:spPr/>
        <p:txBody>
          <a:bodyPr/>
          <a:lstStyle/>
          <a:p>
            <a:r>
              <a:t>1.人机交互：研究人机交互技术，包括自然语言处理、手势识别、语音识别等，以实现人与机器人之间的自然交互。</a:t>
            </a:r>
          </a:p>
          <a:p>
            <a:r>
              <a:t>2.机器人协作：探讨机器人协作技术，包括多机器人协作、人机协作等，以提高机器人的工作效率和安全性。</a:t>
            </a:r>
          </a:p>
          <a:p>
            <a:r>
              <a:t>3.交互安全：开发交互安全技术，包括安全机制、故障检测等，以确保人机交互和机器人协作的安全性。</a:t>
            </a:r>
          </a:p>
          <a:p/>
        </p:txBody>
      </p:sp>
      <p:sp>
        <p:nvSpPr>
          <p:cNvPr id="4" name="Text Placeholder 3"/>
          <p:cNvSpPr>
            <a:spLocks noGrp="1"/>
          </p:cNvSpPr>
          <p:nvPr>
            <p:ph type="body" idx="3"/>
          </p:nvPr>
        </p:nvSpPr>
        <p:spPr/>
        <p:txBody>
          <a:bodyPr/>
          <a:lstStyle/>
          <a:p>
            <a:r>
              <a:t>智能机器人与辅助系统的学习与适应</a:t>
            </a:r>
          </a:p>
        </p:txBody>
      </p:sp>
      <p:sp>
        <p:nvSpPr>
          <p:cNvPr id="5" name="Content Placeholder 4"/>
          <p:cNvSpPr>
            <a:spLocks noGrp="1"/>
          </p:cNvSpPr>
          <p:nvPr>
            <p:ph sz="half" idx="4"/>
          </p:nvPr>
        </p:nvSpPr>
        <p:spPr/>
        <p:txBody>
          <a:bodyPr/>
          <a:lstStyle/>
          <a:p>
            <a:r>
              <a:t>1.机器学习：研究机器学习技术，包括深度学习、强化学习、迁移学习等，以使机器人能够根据数据和经验不断学习和适应。</a:t>
            </a:r>
          </a:p>
          <a:p>
            <a:r>
              <a:t>2.适应性控制：探讨适应性控制技术，包括鲁棒控制、自适应控制等，以使机器人能够在不确定的环境中保持稳定和高效运行。</a:t>
            </a:r>
          </a:p>
          <a:p>
            <a:r>
              <a:t>3.在线学习：开发在线学习技术，使机器人能够在任务执行过程中不断学习和更新知识，并将其应用于任务中。</a:t>
            </a:r>
          </a:p>
          <a:p/>
        </p:txBody>
      </p:sp>
      <p:sp>
        <p:nvSpPr>
          <p:cNvPr id="6" name="Text Placeholder 5"/>
          <p:cNvSpPr>
            <a:spLocks noGrp="1"/>
          </p:cNvSpPr>
          <p:nvPr>
            <p:ph type="body" idx="1"/>
          </p:nvPr>
        </p:nvSpPr>
        <p:spPr/>
        <p:txBody>
          <a:bodyPr/>
          <a:lstStyle/>
          <a:p>
            <a:r>
              <a:t>智能机器人与辅助系统的交互与协作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智能机器人与辅助系统技术集成</a:t>
            </a:r>
          </a:p>
        </p:txBody>
      </p:sp>
      <p:sp>
        <p:nvSpPr>
          <p:cNvPr id="3" name="Text Placeholder 2"/>
          <p:cNvSpPr>
            <a:spLocks noGrp="1"/>
          </p:cNvSpPr>
          <p:nvPr>
            <p:ph type="body" idx="1"/>
          </p:nvPr>
        </p:nvSpPr>
        <p:spPr/>
        <p:txBody>
          <a:bodyPr/>
          <a:lstStyle/>
          <a:p>
            <a:r>
              <a:t>智能机器人与辅助系统的应用</a:t>
            </a:r>
          </a:p>
        </p:txBody>
      </p:sp>
      <p:sp>
        <p:nvSpPr>
          <p:cNvPr id="4" name="Content Placeholder 3"/>
          <p:cNvSpPr>
            <a:spLocks noGrp="1"/>
          </p:cNvSpPr>
          <p:nvPr>
            <p:ph sz="half" idx="2"/>
          </p:nvPr>
        </p:nvSpPr>
        <p:spPr/>
        <p:txBody>
          <a:bodyPr/>
          <a:lstStyle/>
          <a:p>
            <a:r>
              <a:t>1.医疗保健：研究智能机器人与辅助系统在医疗保健领域的应用，包括手术机器人、康复机器人、药物递送机器人等。</a:t>
            </a:r>
          </a:p>
          <a:p>
            <a:r>
              <a:t>2.工业制造：探讨智能机器人与辅助系统在工业制造领域的应用，包括协作机器人、移动机器人、自动化生产线等。</a:t>
            </a:r>
          </a:p>
          <a:p>
            <a:r>
              <a:t>3.国防安全：开发智能机器人与辅助系统在国防安全领域的应用，包括无人机、无人潜艇、智能武器等。</a:t>
            </a:r>
          </a:p>
          <a:p/>
        </p:txBody>
      </p:sp>
      <p:sp>
        <p:nvSpPr>
          <p:cNvPr id="5" name="Text Placeholder 4"/>
          <p:cNvSpPr>
            <a:spLocks noGrp="1"/>
          </p:cNvSpPr>
          <p:nvPr>
            <p:ph type="body" idx="3"/>
          </p:nvPr>
        </p:nvSpPr>
        <p:spPr/>
        <p:txBody>
          <a:bodyPr/>
          <a:lstStyle/>
          <a:p>
            <a:r>
              <a:t>智能机器人与辅助系统的发展趋势</a:t>
            </a:r>
          </a:p>
        </p:txBody>
      </p:sp>
      <p:sp>
        <p:nvSpPr>
          <p:cNvPr id="6" name="Content Placeholder 5"/>
          <p:cNvSpPr>
            <a:spLocks noGrp="1"/>
          </p:cNvSpPr>
          <p:nvPr>
            <p:ph sz="half" idx="4"/>
          </p:nvPr>
        </p:nvSpPr>
        <p:spPr/>
        <p:txBody>
          <a:bodyPr/>
          <a:lstStyle/>
          <a:p>
            <a:r>
              <a:t>1.人工智能与机器学习：人工智能和机器学习技术将继续推动智能机器人与辅助系统的智能化发展。</a:t>
            </a:r>
          </a:p>
          <a:p>
            <a:r>
              <a:t>2.协作与自主：机器人协作与自主性将进一步增强，实现更复杂的协作任务和自主决策。</a:t>
            </a:r>
          </a:p>
          <a:p>
            <a:r>
              <a:t>3.云计算与边缘计算：云计算和边缘计算技术将为智能机器人与辅助系统提供强大的计算和存储资源。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智能机器人与辅助系统技术验证</a:t>
            </a:r>
          </a:p>
        </p:txBody>
      </p:sp>
      <p:sp>
        <p:nvSpPr>
          <p:cNvPr id="3" name="Subtitle 2"/>
          <p:cNvSpPr>
            <a:spLocks noGrp="1"/>
          </p:cNvSpPr>
          <p:nvPr>
            <p:ph type="subTitle" idx="1"/>
          </p:nvPr>
        </p:nvSpPr>
        <p:spPr/>
        <p:txBody>
          <a:bodyPr/>
          <a:lstStyle/>
          <a:p>
            <a:r>
              <a:t>෢׵ķ智能机器人与辅助系统技术研究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https://d.book118.com/276014205112010055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智能机器人与辅助系统技术概述</vt:lpstr>
      <vt:lpstr> 智能机器人与辅助系统技术概述</vt:lpstr>
      <vt:lpstr> 智能机器人与辅助系统技术概述</vt:lpstr>
      <vt:lpstr> 智能机器人与辅助系统技术概述</vt:lpstr>
      <vt:lpstr> 智能机器人关键技术分析与应用</vt:lpstr>
      <vt:lpstr> 智能机器人关键技术分析与应用</vt:lpstr>
      <vt:lpstr> 辅助系统技术框架与组件设计</vt:lpstr>
      <vt:lpstr> 辅助系统技术框架与组件设计</vt:lpstr>
      <vt:lpstr> 智能机器人与辅助系统技术集成</vt:lpstr>
      <vt:lpstr> 智能机器人与辅助系统技术集成</vt:lpstr>
      <vt:lpstr> 智能机器人与辅助系统技术集成</vt:lpstr>
      <vt:lpstr> 智能机器人与辅助系统技术集成</vt:lpstr>
      <vt:lpstr> 智能机器人与辅助系统技术验证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2024-09-22T22:20:19.576</cp:lastPrinted>
  <dcterms:created xsi:type="dcterms:W3CDTF">2024-09-22T14:20:19Z</dcterms:created>
  <dcterms:modified xsi:type="dcterms:W3CDTF">2024-09-22T14:20:21Z</dcterms:modified>
</cp:coreProperties>
</file>